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5"/>
  </p:notesMasterIdLst>
  <p:sldIdLst>
    <p:sldId id="1240" r:id="rId2"/>
    <p:sldId id="1241" r:id="rId3"/>
    <p:sldId id="1244" r:id="rId4"/>
    <p:sldId id="1547" r:id="rId5"/>
    <p:sldId id="1544" r:id="rId6"/>
    <p:sldId id="1540" r:id="rId7"/>
    <p:sldId id="1526" r:id="rId8"/>
    <p:sldId id="1533" r:id="rId9"/>
    <p:sldId id="1557" r:id="rId10"/>
    <p:sldId id="1553" r:id="rId11"/>
    <p:sldId id="1554" r:id="rId12"/>
    <p:sldId id="1555" r:id="rId13"/>
    <p:sldId id="1559" r:id="rId14"/>
    <p:sldId id="1561" r:id="rId15"/>
    <p:sldId id="1560" r:id="rId16"/>
    <p:sldId id="1556" r:id="rId17"/>
    <p:sldId id="1478" r:id="rId18"/>
    <p:sldId id="1558" r:id="rId19"/>
    <p:sldId id="1562" r:id="rId20"/>
    <p:sldId id="1527" r:id="rId21"/>
    <p:sldId id="1563" r:id="rId22"/>
    <p:sldId id="1548" r:id="rId23"/>
    <p:sldId id="1535" r:id="rId24"/>
    <p:sldId id="1549" r:id="rId25"/>
    <p:sldId id="1536" r:id="rId26"/>
    <p:sldId id="1528" r:id="rId27"/>
    <p:sldId id="1537" r:id="rId28"/>
    <p:sldId id="1529" r:id="rId29"/>
    <p:sldId id="1550" r:id="rId30"/>
    <p:sldId id="1551" r:id="rId31"/>
    <p:sldId id="1514" r:id="rId32"/>
    <p:sldId id="1552" r:id="rId33"/>
    <p:sldId id="1520" r:id="rId34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6600"/>
    <a:srgbClr val="660066"/>
    <a:srgbClr val="CCECFF"/>
    <a:srgbClr val="CCFFCC"/>
    <a:srgbClr val="FFFF99"/>
    <a:srgbClr val="FBDE65"/>
    <a:srgbClr val="00B050"/>
    <a:srgbClr val="FF0000"/>
    <a:srgbClr val="FCA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279" autoAdjust="0"/>
    <p:restoredTop sz="97798" autoAdjust="0"/>
  </p:normalViewPr>
  <p:slideViewPr>
    <p:cSldViewPr snapToGrid="0">
      <p:cViewPr>
        <p:scale>
          <a:sx n="50" d="100"/>
          <a:sy n="50" d="100"/>
        </p:scale>
        <p:origin x="-1404" y="-552"/>
      </p:cViewPr>
      <p:guideLst>
        <p:guide orient="horz" pos="3900"/>
        <p:guide orient="horz" pos="4876"/>
        <p:guide orient="horz" pos="1379"/>
        <p:guide orient="horz" pos="211"/>
        <p:guide orient="horz" pos="5480"/>
        <p:guide orient="horz" pos="2652"/>
        <p:guide orient="horz" pos="2816"/>
        <p:guide orient="horz" pos="3591"/>
        <p:guide pos="588"/>
        <p:guide pos="9596"/>
        <p:guide pos="5120"/>
        <p:guide pos="460"/>
        <p:guide pos="7214"/>
        <p:guide pos="38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F2A66-FF9F-4F85-9732-F69CD3AF309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</dgm:pt>
    <dgm:pt modelId="{CBBFF54C-0B28-4A31-AE09-2FDC9ED83F7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“新劳动教育”实践课程</a:t>
          </a:r>
          <a:endParaRPr kumimoji="0" lang="zh-CN" altLang="en-US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endParaRPr>
        </a:p>
      </dgm:t>
    </dgm:pt>
    <dgm:pt modelId="{1783FBD5-6F31-4ACF-911E-AABB3B1EA730}" type="parTrans" cxnId="{57169030-1559-4F8D-AA6A-3F83B577E8F3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E3E5B468-6A07-4587-9E85-AA0B2C05171D}" type="sibTrans" cxnId="{57169030-1559-4F8D-AA6A-3F83B577E8F3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0495D14B-2A67-4072-AC3E-0C594C17C530}">
      <dgm:prSet custT="1"/>
      <dgm:spPr>
        <a:solidFill>
          <a:srgbClr val="CCFFCC">
            <a:alpha val="89804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农场探秘</a:t>
          </a:r>
        </a:p>
      </dgm:t>
    </dgm:pt>
    <dgm:pt modelId="{97087B62-514F-4405-9F15-5639560ED5D1}" type="parTrans" cxnId="{3C880CD5-08DA-4D1F-A265-53896F964F25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F704B579-9102-4494-A668-128E85A965A3}" type="sibTrans" cxnId="{3C880CD5-08DA-4D1F-A265-53896F964F25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3F8C80D2-0C93-4BFE-8B1E-22F4E10699D4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内务整理</a:t>
          </a:r>
        </a:p>
      </dgm:t>
    </dgm:pt>
    <dgm:pt modelId="{B8B8837C-3B7B-44F3-9835-0343F40D2E30}" type="parTrans" cxnId="{0339A227-B0CC-4803-AE8A-608954C6EE05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DEF1C51E-0432-4210-AB91-61B2F33AFD8B}" type="sibTrans" cxnId="{0339A227-B0CC-4803-AE8A-608954C6EE05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5EA59036-6373-4A56-B9A3-EC21B7602CAE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家务整理</a:t>
          </a:r>
        </a:p>
      </dgm:t>
    </dgm:pt>
    <dgm:pt modelId="{03559C49-4EBD-495C-A16F-9531608081B6}" type="parTrans" cxnId="{02E6E3EE-3256-49BF-8E59-F615DAE9501A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730873A6-019E-4BFF-BD2F-B2D5E612B322}" type="sibTrans" cxnId="{02E6E3EE-3256-49BF-8E59-F615DAE9501A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D0E648BC-E583-4455-93C4-9E99CB0BC292}">
      <dgm:prSet custT="1"/>
      <dgm:spPr>
        <a:solidFill>
          <a:srgbClr val="CCFFCC">
            <a:alpha val="89804"/>
          </a:srgbClr>
        </a:solidFill>
      </dgm:spPr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田野放歌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82E8E547-6A1B-46A0-B1CE-D5F1CC77DA9C}" type="parTrans" cxnId="{0F804A2F-FC38-4534-BECA-499450AF95D1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00928DBD-525C-4824-9135-366743C4F37B}" type="sibTrans" cxnId="{0F804A2F-FC38-4534-BECA-499450AF95D1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7137F7A5-9F73-46D8-8721-F544156E0173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 rtl="0"/>
          <a:r>
            <a:rPr lang="zh-CN" altLang="en-US" sz="2400" b="1" dirty="0" smtClean="0">
              <a:solidFill>
                <a:schemeClr val="tx1"/>
              </a:solidFill>
              <a:latin typeface="黑体" pitchFamily="2" charset="-122"/>
              <a:ea typeface="黑体" pitchFamily="2" charset="-122"/>
            </a:rPr>
            <a:t>作业整理</a:t>
          </a:r>
        </a:p>
      </dgm:t>
    </dgm:pt>
    <dgm:pt modelId="{ABB363C8-5C64-4B51-9AB3-A85E6ED7A2C8}" type="parTrans" cxnId="{55BA237A-9BDE-4C80-8D0A-1FC4578D9D57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14F02FDF-483A-4C0F-A5E7-28EE4ED3B76B}" type="sibTrans" cxnId="{55BA237A-9BDE-4C80-8D0A-1FC4578D9D57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5139C19E-9571-44B7-8702-25DA40A51416}">
      <dgm:prSet custT="1"/>
      <dgm:spPr>
        <a:solidFill>
          <a:srgbClr val="CCFFCC">
            <a:alpha val="89804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开心农事</a:t>
          </a:r>
        </a:p>
      </dgm:t>
    </dgm:pt>
    <dgm:pt modelId="{1BBECAD5-9D0E-46A4-B53A-A45530A4B315}" type="sibTrans" cxnId="{0A06BE6D-EA43-4F2E-82CA-C2B9BEA3ECD3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640A98F7-5010-42EE-96C0-9CD6216D7503}" type="parTrans" cxnId="{0A06BE6D-EA43-4F2E-82CA-C2B9BEA3ECD3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63C0A98D-EB1A-4006-BA00-88ADE10AAD56}">
      <dgm:prSet custT="1"/>
      <dgm:spPr>
        <a:solidFill>
          <a:srgbClr val="CCFFCC">
            <a:alpha val="89804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开心农场</a:t>
          </a:r>
        </a:p>
      </dgm:t>
    </dgm:pt>
    <dgm:pt modelId="{94791FD7-DE36-4A66-A36E-61668A8D336E}" type="sibTrans" cxnId="{61647832-255C-447D-A653-4B748B7842F7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C9A616E8-C9AA-4237-8CAC-080D08B4D818}" type="parTrans" cxnId="{61647832-255C-447D-A653-4B748B7842F7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D3B1BD84-604F-447D-89B0-7DBFAC074D7C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生活整理</a:t>
          </a:r>
        </a:p>
      </dgm:t>
    </dgm:pt>
    <dgm:pt modelId="{5D8B23D3-FE57-4A9A-B58E-301B1BC1C628}" type="sibTrans" cxnId="{59B5EDFA-88AD-4CCE-87F1-C72C3640EF07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00C8A733-7F3E-4EED-B304-CB276E38D307}" type="parTrans" cxnId="{59B5EDFA-88AD-4CCE-87F1-C72C3640EF07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30CA3854-1E33-456E-BAB9-F629EBE08797}">
      <dgm:prSet custT="1"/>
      <dgm:spPr/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亲子合作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DE5438C7-9786-4F40-BEFF-CD6636337C38}" type="parTrans" cxnId="{0238BCEA-3881-46A9-ABD5-FB96F805218B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03A52D88-D042-46CF-8B18-4452592C4FE2}" type="sibTrans" cxnId="{0238BCEA-3881-46A9-ABD5-FB96F805218B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2C2EF049-FC2A-4EF0-B062-277D3F5754D8}">
      <dgm:prSet custT="1"/>
      <dgm:spPr/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冒险类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DCB17351-C063-4440-9575-36C673CBD403}" type="parTrans" cxnId="{724D7810-3F45-4BB8-BBCD-6D81CF55EC34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14A29603-5588-4D79-A393-7C2B6CA82D2B}" type="sibTrans" cxnId="{724D7810-3F45-4BB8-BBCD-6D81CF55EC34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AEA29BDE-5F27-43F6-BB7D-B6DF30D31C2D}">
      <dgm:prSet custT="1"/>
      <dgm:spPr/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发现类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14C18643-E331-4B04-A74A-EA9165F4F737}" type="parTrans" cxnId="{64F0BB79-B2FF-457F-A19C-9F03F1109D39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D2BEAE8A-E288-4EA6-87E4-F68EEC1AB12C}" type="sibTrans" cxnId="{64F0BB79-B2FF-457F-A19C-9F03F1109D39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DD3759A9-53DC-45C9-938C-A82569A57DC3}">
      <dgm:prSet custT="1"/>
      <dgm:spPr>
        <a:solidFill>
          <a:srgbClr val="CCFFCC">
            <a:alpha val="89804"/>
          </a:srgbClr>
        </a:solidFill>
      </dgm:spPr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快乐种植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6811FFC9-131D-4FB2-829C-1D3332654427}" type="parTrans" cxnId="{651BF91A-FE49-47F9-ABF7-A627BB931D73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A8CD4214-024C-4B73-950E-6A90E6CFA9F9}" type="sibTrans" cxnId="{651BF91A-FE49-47F9-ABF7-A627BB931D73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05EB247F-28A9-4838-BF78-61A9E55D73F4}">
      <dgm:prSet custT="1"/>
      <dgm:spPr>
        <a:solidFill>
          <a:srgbClr val="CCFFCC">
            <a:alpha val="89804"/>
          </a:srgbClr>
        </a:solidFill>
      </dgm:spPr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爱心分享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6D119E90-A215-4514-BA03-37A9A4AF90FD}" type="parTrans" cxnId="{17FAF630-5764-450F-A4C2-05FB30C98A66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F7226111-5E6E-4A06-A1E1-E5A351F79CF2}" type="sibTrans" cxnId="{17FAF630-5764-450F-A4C2-05FB30C98A66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3692F75F-3292-448E-8FB2-F6271DA68464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思维整理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8CC538C5-D3D8-4E21-B025-920DC3E9D096}" type="parTrans" cxnId="{B0DB13DC-1235-4D00-814F-E35AED50FBB8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4D8560E7-9D11-463F-AE27-A34C9507E318}" type="sibTrans" cxnId="{B0DB13DC-1235-4D00-814F-E35AED50FBB8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335F0A03-269A-4553-9BF2-0B410AF67195}">
      <dgm:prSet custT="1"/>
      <dgm:spPr/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户外运动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F528F10A-2E3B-43D4-87AB-3AEA6C3186E8}" type="sibTrans" cxnId="{526143EE-D272-4327-8EAE-091750BF7D08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FC5E5FB1-9BE2-4730-900B-F7FC972FF78D}" type="parTrans" cxnId="{526143EE-D272-4327-8EAE-091750BF7D08}">
      <dgm:prSet/>
      <dgm:spPr/>
      <dgm:t>
        <a:bodyPr/>
        <a:lstStyle/>
        <a:p>
          <a:endParaRPr lang="zh-CN" altLang="en-US" sz="2400" b="1">
            <a:latin typeface="黑体" pitchFamily="2" charset="-122"/>
            <a:ea typeface="黑体" pitchFamily="2" charset="-122"/>
          </a:endParaRPr>
        </a:p>
      </dgm:t>
    </dgm:pt>
    <dgm:pt modelId="{7E636F2A-CECC-4FF3-BEC4-66F46C0B8BBB}">
      <dgm:prSet custT="1"/>
      <dgm:spPr/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游侠类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6903CA40-67A8-467D-96BB-933A4A905833}" type="parTrans" cxnId="{D196BCC2-927C-4ED1-972E-91D48732931C}">
      <dgm:prSet/>
      <dgm:spPr/>
      <dgm:t>
        <a:bodyPr/>
        <a:lstStyle/>
        <a:p>
          <a:endParaRPr lang="zh-CN" altLang="en-US" b="1">
            <a:latin typeface="黑体" pitchFamily="2" charset="-122"/>
            <a:ea typeface="黑体" pitchFamily="2" charset="-122"/>
          </a:endParaRPr>
        </a:p>
      </dgm:t>
    </dgm:pt>
    <dgm:pt modelId="{367FF2BC-BC97-467D-96BF-75F7B9656301}" type="sibTrans" cxnId="{D196BCC2-927C-4ED1-972E-91D48732931C}">
      <dgm:prSet/>
      <dgm:spPr/>
      <dgm:t>
        <a:bodyPr/>
        <a:lstStyle/>
        <a:p>
          <a:endParaRPr lang="zh-CN" altLang="en-US" b="1">
            <a:latin typeface="黑体" pitchFamily="2" charset="-122"/>
            <a:ea typeface="黑体" pitchFamily="2" charset="-122"/>
          </a:endParaRPr>
        </a:p>
      </dgm:t>
    </dgm:pt>
    <dgm:pt modelId="{42041059-D070-421D-8526-3FFE284B2F75}">
      <dgm:prSet custT="1"/>
      <dgm:spPr/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寻踪类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95B9A19F-E13D-4C06-8BA4-1CA3C6892BC6}" type="parTrans" cxnId="{F641CCF1-05A0-4FDA-911D-577985CE3D64}">
      <dgm:prSet/>
      <dgm:spPr/>
      <dgm:t>
        <a:bodyPr/>
        <a:lstStyle/>
        <a:p>
          <a:endParaRPr lang="zh-CN" altLang="en-US" b="1">
            <a:latin typeface="黑体" pitchFamily="2" charset="-122"/>
            <a:ea typeface="黑体" pitchFamily="2" charset="-122"/>
          </a:endParaRPr>
        </a:p>
      </dgm:t>
    </dgm:pt>
    <dgm:pt modelId="{3C2B5D2F-1B2A-44A0-8B3B-21A7A09FAB19}" type="sibTrans" cxnId="{F641CCF1-05A0-4FDA-911D-577985CE3D64}">
      <dgm:prSet/>
      <dgm:spPr/>
      <dgm:t>
        <a:bodyPr/>
        <a:lstStyle/>
        <a:p>
          <a:endParaRPr lang="zh-CN" altLang="en-US" b="1">
            <a:latin typeface="黑体" pitchFamily="2" charset="-122"/>
            <a:ea typeface="黑体" pitchFamily="2" charset="-122"/>
          </a:endParaRPr>
        </a:p>
      </dgm:t>
    </dgm:pt>
    <dgm:pt modelId="{014E7267-29DA-4CD6-AEEC-25CCAA2899E8}">
      <dgm:prSet custT="1"/>
      <dgm:spPr/>
      <dgm:t>
        <a:bodyPr/>
        <a:lstStyle/>
        <a:p>
          <a:r>
            <a:rPr lang="zh-CN" altLang="en-US" sz="2400" b="1" dirty="0" smtClean="0">
              <a:latin typeface="黑体" pitchFamily="2" charset="-122"/>
              <a:ea typeface="黑体" pitchFamily="2" charset="-122"/>
            </a:rPr>
            <a:t>探索类</a:t>
          </a:r>
          <a:endParaRPr lang="zh-CN" altLang="en-US" sz="2400" b="1" dirty="0">
            <a:latin typeface="黑体" pitchFamily="2" charset="-122"/>
            <a:ea typeface="黑体" pitchFamily="2" charset="-122"/>
          </a:endParaRPr>
        </a:p>
      </dgm:t>
    </dgm:pt>
    <dgm:pt modelId="{AF2C1BA4-733B-4194-BAE0-8CBB6E77F63B}" type="parTrans" cxnId="{EA9D901E-BD4B-43C7-B596-753D907C38E7}">
      <dgm:prSet/>
      <dgm:spPr/>
      <dgm:t>
        <a:bodyPr/>
        <a:lstStyle/>
        <a:p>
          <a:endParaRPr lang="zh-CN" altLang="en-US" b="1">
            <a:latin typeface="黑体" pitchFamily="2" charset="-122"/>
            <a:ea typeface="黑体" pitchFamily="2" charset="-122"/>
          </a:endParaRPr>
        </a:p>
      </dgm:t>
    </dgm:pt>
    <dgm:pt modelId="{77EF52DA-7011-4032-B4AA-83E6E996643A}" type="sibTrans" cxnId="{EA9D901E-BD4B-43C7-B596-753D907C38E7}">
      <dgm:prSet/>
      <dgm:spPr/>
      <dgm:t>
        <a:bodyPr/>
        <a:lstStyle/>
        <a:p>
          <a:endParaRPr lang="zh-CN" altLang="en-US" b="1">
            <a:latin typeface="黑体" pitchFamily="2" charset="-122"/>
            <a:ea typeface="黑体" pitchFamily="2" charset="-122"/>
          </a:endParaRPr>
        </a:p>
      </dgm:t>
    </dgm:pt>
    <dgm:pt modelId="{5C323B74-CF30-46D0-82F7-4E5D48A66DA6}" type="pres">
      <dgm:prSet presAssocID="{E34F2A66-FF9F-4F85-9732-F69CD3AF309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962896-36FC-4F5A-8898-20990418ECE7}" type="pres">
      <dgm:prSet presAssocID="{CBBFF54C-0B28-4A31-AE09-2FDC9ED83F7D}" presName="hierRoot1" presStyleCnt="0"/>
      <dgm:spPr/>
    </dgm:pt>
    <dgm:pt modelId="{AA342042-EC44-4905-90B5-6F3018D54677}" type="pres">
      <dgm:prSet presAssocID="{CBBFF54C-0B28-4A31-AE09-2FDC9ED83F7D}" presName="composite" presStyleCnt="0"/>
      <dgm:spPr/>
    </dgm:pt>
    <dgm:pt modelId="{0FA9BFA2-3C7A-4347-B9EA-803F660A4077}" type="pres">
      <dgm:prSet presAssocID="{CBBFF54C-0B28-4A31-AE09-2FDC9ED83F7D}" presName="background" presStyleLbl="node0" presStyleIdx="0" presStyleCnt="1"/>
      <dgm:spPr/>
    </dgm:pt>
    <dgm:pt modelId="{FF0052A9-2F18-4682-90DC-B73808E1DE85}" type="pres">
      <dgm:prSet presAssocID="{CBBFF54C-0B28-4A31-AE09-2FDC9ED83F7D}" presName="text" presStyleLbl="fgAcc0" presStyleIdx="0" presStyleCnt="1" custScaleX="534709" custScaleY="123648" custLinFactNeighborX="-62110" custLinFactNeighborY="-9171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B625FDF-F70E-4636-BB7D-C53E5623D76C}" type="pres">
      <dgm:prSet presAssocID="{CBBFF54C-0B28-4A31-AE09-2FDC9ED83F7D}" presName="hierChild2" presStyleCnt="0"/>
      <dgm:spPr/>
    </dgm:pt>
    <dgm:pt modelId="{C5CE5320-07E0-476A-A32E-0347F4A3B1E0}" type="pres">
      <dgm:prSet presAssocID="{C9A616E8-C9AA-4237-8CAC-080D08B4D818}" presName="Name10" presStyleLbl="parChTrans1D2" presStyleIdx="0" presStyleCnt="3"/>
      <dgm:spPr/>
      <dgm:t>
        <a:bodyPr/>
        <a:lstStyle/>
        <a:p>
          <a:endParaRPr lang="zh-CN" altLang="en-US"/>
        </a:p>
      </dgm:t>
    </dgm:pt>
    <dgm:pt modelId="{C1574883-A5B7-450A-8F70-8E10B0C36F2D}" type="pres">
      <dgm:prSet presAssocID="{63C0A98D-EB1A-4006-BA00-88ADE10AAD56}" presName="hierRoot2" presStyleCnt="0"/>
      <dgm:spPr/>
    </dgm:pt>
    <dgm:pt modelId="{D4FD62CF-5951-4F6B-8776-6E6386CDFAF8}" type="pres">
      <dgm:prSet presAssocID="{63C0A98D-EB1A-4006-BA00-88ADE10AAD56}" presName="composite2" presStyleCnt="0"/>
      <dgm:spPr/>
    </dgm:pt>
    <dgm:pt modelId="{9BA899F2-4917-4E02-A469-B68FCD7DFBA0}" type="pres">
      <dgm:prSet presAssocID="{63C0A98D-EB1A-4006-BA00-88ADE10AAD56}" presName="background2" presStyleLbl="node2" presStyleIdx="0" presStyleCnt="3"/>
      <dgm:spPr/>
    </dgm:pt>
    <dgm:pt modelId="{F1357BD2-A71B-4E7D-BD23-B40401C6111F}" type="pres">
      <dgm:prSet presAssocID="{63C0A98D-EB1A-4006-BA00-88ADE10AAD56}" presName="text2" presStyleLbl="fgAcc2" presStyleIdx="0" presStyleCnt="3" custScaleX="264615" custLinFactNeighborX="2236" custLinFactNeighborY="-5635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0DF9CF3-1598-4D99-A5FE-810DFE8ABF5C}" type="pres">
      <dgm:prSet presAssocID="{63C0A98D-EB1A-4006-BA00-88ADE10AAD56}" presName="hierChild3" presStyleCnt="0"/>
      <dgm:spPr/>
    </dgm:pt>
    <dgm:pt modelId="{D9D25703-9895-4973-973D-45D624C76A6D}" type="pres">
      <dgm:prSet presAssocID="{640A98F7-5010-42EE-96C0-9CD6216D7503}" presName="Name17" presStyleLbl="parChTrans1D3" presStyleIdx="0" presStyleCnt="15"/>
      <dgm:spPr/>
      <dgm:t>
        <a:bodyPr/>
        <a:lstStyle/>
        <a:p>
          <a:endParaRPr lang="zh-CN" altLang="en-US"/>
        </a:p>
      </dgm:t>
    </dgm:pt>
    <dgm:pt modelId="{BD4E7962-DE73-43C3-8891-13AB22AC754D}" type="pres">
      <dgm:prSet presAssocID="{5139C19E-9571-44B7-8702-25DA40A51416}" presName="hierRoot3" presStyleCnt="0"/>
      <dgm:spPr/>
    </dgm:pt>
    <dgm:pt modelId="{3157B2EA-0DDE-499D-89AA-A4DB876B970C}" type="pres">
      <dgm:prSet presAssocID="{5139C19E-9571-44B7-8702-25DA40A51416}" presName="composite3" presStyleCnt="0"/>
      <dgm:spPr/>
    </dgm:pt>
    <dgm:pt modelId="{9A9912B9-B6C9-493A-9779-3554DF8EB61A}" type="pres">
      <dgm:prSet presAssocID="{5139C19E-9571-44B7-8702-25DA40A51416}" presName="background3" presStyleLbl="node3" presStyleIdx="0" presStyleCnt="15"/>
      <dgm:spPr/>
    </dgm:pt>
    <dgm:pt modelId="{A1116E86-FA4E-4A41-8EDB-B75205BA1F19}" type="pres">
      <dgm:prSet presAssocID="{5139C19E-9571-44B7-8702-25DA40A51416}" presName="text3" presStyleLbl="fgAcc3" presStyleIdx="0" presStyleCnt="15" custScaleX="80277" custScaleY="40774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E754176-BB45-4B0E-B321-BD57B5CDFB82}" type="pres">
      <dgm:prSet presAssocID="{5139C19E-9571-44B7-8702-25DA40A51416}" presName="hierChild4" presStyleCnt="0"/>
      <dgm:spPr/>
    </dgm:pt>
    <dgm:pt modelId="{97EE1570-1EB9-4893-9369-A45A3EA059CE}" type="pres">
      <dgm:prSet presAssocID="{97087B62-514F-4405-9F15-5639560ED5D1}" presName="Name17" presStyleLbl="parChTrans1D3" presStyleIdx="1" presStyleCnt="15"/>
      <dgm:spPr/>
      <dgm:t>
        <a:bodyPr/>
        <a:lstStyle/>
        <a:p>
          <a:endParaRPr lang="zh-CN" altLang="en-US"/>
        </a:p>
      </dgm:t>
    </dgm:pt>
    <dgm:pt modelId="{8C6BB73E-24BE-43E2-9967-7B097C3114CF}" type="pres">
      <dgm:prSet presAssocID="{0495D14B-2A67-4072-AC3E-0C594C17C530}" presName="hierRoot3" presStyleCnt="0"/>
      <dgm:spPr/>
    </dgm:pt>
    <dgm:pt modelId="{48009B18-9D91-4EBE-8FEF-B714B2FE09A7}" type="pres">
      <dgm:prSet presAssocID="{0495D14B-2A67-4072-AC3E-0C594C17C530}" presName="composite3" presStyleCnt="0"/>
      <dgm:spPr/>
    </dgm:pt>
    <dgm:pt modelId="{31405148-11DE-480E-B86D-7992E90D6C67}" type="pres">
      <dgm:prSet presAssocID="{0495D14B-2A67-4072-AC3E-0C594C17C530}" presName="background3" presStyleLbl="node3" presStyleIdx="1" presStyleCnt="15"/>
      <dgm:spPr/>
    </dgm:pt>
    <dgm:pt modelId="{7E7A3B1F-514D-49DF-BEFD-C8E9C7B6477C}" type="pres">
      <dgm:prSet presAssocID="{0495D14B-2A67-4072-AC3E-0C594C17C530}" presName="text3" presStyleLbl="fgAcc3" presStyleIdx="1" presStyleCnt="15" custScaleX="77151" custScaleY="40420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9223465-22E3-43E7-926F-D0F2945A2B36}" type="pres">
      <dgm:prSet presAssocID="{0495D14B-2A67-4072-AC3E-0C594C17C530}" presName="hierChild4" presStyleCnt="0"/>
      <dgm:spPr/>
    </dgm:pt>
    <dgm:pt modelId="{30F0A753-68E8-49AD-9BA6-90B57F9E3D1A}" type="pres">
      <dgm:prSet presAssocID="{82E8E547-6A1B-46A0-B1CE-D5F1CC77DA9C}" presName="Name17" presStyleLbl="parChTrans1D3" presStyleIdx="2" presStyleCnt="15"/>
      <dgm:spPr/>
      <dgm:t>
        <a:bodyPr/>
        <a:lstStyle/>
        <a:p>
          <a:endParaRPr lang="zh-CN" altLang="en-US"/>
        </a:p>
      </dgm:t>
    </dgm:pt>
    <dgm:pt modelId="{307ED1C6-BA39-443E-A6F3-B93DDA9715F1}" type="pres">
      <dgm:prSet presAssocID="{D0E648BC-E583-4455-93C4-9E99CB0BC292}" presName="hierRoot3" presStyleCnt="0"/>
      <dgm:spPr/>
    </dgm:pt>
    <dgm:pt modelId="{DA1F2D2F-F86F-469F-AABD-FE1AC086F8BC}" type="pres">
      <dgm:prSet presAssocID="{D0E648BC-E583-4455-93C4-9E99CB0BC292}" presName="composite3" presStyleCnt="0"/>
      <dgm:spPr/>
    </dgm:pt>
    <dgm:pt modelId="{9B2DDE43-F696-4D12-9EF5-35539C8907F8}" type="pres">
      <dgm:prSet presAssocID="{D0E648BC-E583-4455-93C4-9E99CB0BC292}" presName="background3" presStyleLbl="node3" presStyleIdx="2" presStyleCnt="15"/>
      <dgm:spPr/>
    </dgm:pt>
    <dgm:pt modelId="{4B39408B-689D-4E89-B400-D0E006652ED8}" type="pres">
      <dgm:prSet presAssocID="{D0E648BC-E583-4455-93C4-9E99CB0BC292}" presName="text3" presStyleLbl="fgAcc3" presStyleIdx="2" presStyleCnt="15" custScaleX="85956" custScaleY="40351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1CF1BF2-355B-4345-9446-D1FF5CC54B61}" type="pres">
      <dgm:prSet presAssocID="{D0E648BC-E583-4455-93C4-9E99CB0BC292}" presName="hierChild4" presStyleCnt="0"/>
      <dgm:spPr/>
    </dgm:pt>
    <dgm:pt modelId="{583FF4DE-E88F-4D05-9B38-C42F5074995D}" type="pres">
      <dgm:prSet presAssocID="{6811FFC9-131D-4FB2-829C-1D3332654427}" presName="Name17" presStyleLbl="parChTrans1D3" presStyleIdx="3" presStyleCnt="15"/>
      <dgm:spPr/>
      <dgm:t>
        <a:bodyPr/>
        <a:lstStyle/>
        <a:p>
          <a:endParaRPr lang="zh-CN" altLang="en-US"/>
        </a:p>
      </dgm:t>
    </dgm:pt>
    <dgm:pt modelId="{DD4579BD-E5DE-478D-8E6D-A4439DDA83F9}" type="pres">
      <dgm:prSet presAssocID="{DD3759A9-53DC-45C9-938C-A82569A57DC3}" presName="hierRoot3" presStyleCnt="0"/>
      <dgm:spPr/>
    </dgm:pt>
    <dgm:pt modelId="{1399374E-7B55-4A6B-85BB-2ACBFD22E4CA}" type="pres">
      <dgm:prSet presAssocID="{DD3759A9-53DC-45C9-938C-A82569A57DC3}" presName="composite3" presStyleCnt="0"/>
      <dgm:spPr/>
    </dgm:pt>
    <dgm:pt modelId="{0FC77CE1-396C-4CD8-B98E-B5B0BD5F54C5}" type="pres">
      <dgm:prSet presAssocID="{DD3759A9-53DC-45C9-938C-A82569A57DC3}" presName="background3" presStyleLbl="node3" presStyleIdx="3" presStyleCnt="15"/>
      <dgm:spPr/>
    </dgm:pt>
    <dgm:pt modelId="{1D63F50A-CB8F-4F97-964F-EF8CCD824B2B}" type="pres">
      <dgm:prSet presAssocID="{DD3759A9-53DC-45C9-938C-A82569A57DC3}" presName="text3" presStyleLbl="fgAcc3" presStyleIdx="3" presStyleCnt="15" custScaleX="85956" custScaleY="40351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207B82B-304B-4F7F-BBFC-FCC66E2164BB}" type="pres">
      <dgm:prSet presAssocID="{DD3759A9-53DC-45C9-938C-A82569A57DC3}" presName="hierChild4" presStyleCnt="0"/>
      <dgm:spPr/>
    </dgm:pt>
    <dgm:pt modelId="{C8971E0B-84AA-4763-8C5B-1C5F4855BC6B}" type="pres">
      <dgm:prSet presAssocID="{6D119E90-A215-4514-BA03-37A9A4AF90FD}" presName="Name17" presStyleLbl="parChTrans1D3" presStyleIdx="4" presStyleCnt="15"/>
      <dgm:spPr/>
      <dgm:t>
        <a:bodyPr/>
        <a:lstStyle/>
        <a:p>
          <a:endParaRPr lang="zh-CN" altLang="en-US"/>
        </a:p>
      </dgm:t>
    </dgm:pt>
    <dgm:pt modelId="{6B9DC766-24D2-40E3-B3EC-B632FCB8604C}" type="pres">
      <dgm:prSet presAssocID="{05EB247F-28A9-4838-BF78-61A9E55D73F4}" presName="hierRoot3" presStyleCnt="0"/>
      <dgm:spPr/>
    </dgm:pt>
    <dgm:pt modelId="{5609D2FB-206A-4E17-AC79-2118660438FA}" type="pres">
      <dgm:prSet presAssocID="{05EB247F-28A9-4838-BF78-61A9E55D73F4}" presName="composite3" presStyleCnt="0"/>
      <dgm:spPr/>
    </dgm:pt>
    <dgm:pt modelId="{AEDC1854-86B1-4DF5-A33A-C92527920BFF}" type="pres">
      <dgm:prSet presAssocID="{05EB247F-28A9-4838-BF78-61A9E55D73F4}" presName="background3" presStyleLbl="node3" presStyleIdx="4" presStyleCnt="15"/>
      <dgm:spPr/>
    </dgm:pt>
    <dgm:pt modelId="{A20077D6-A141-4AD0-97A6-AEEBCF065C94}" type="pres">
      <dgm:prSet presAssocID="{05EB247F-28A9-4838-BF78-61A9E55D73F4}" presName="text3" presStyleLbl="fgAcc3" presStyleIdx="4" presStyleCnt="15" custScaleX="85956" custScaleY="40351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A518E13-E06D-40E1-BF21-3D34C86C1D90}" type="pres">
      <dgm:prSet presAssocID="{05EB247F-28A9-4838-BF78-61A9E55D73F4}" presName="hierChild4" presStyleCnt="0"/>
      <dgm:spPr/>
    </dgm:pt>
    <dgm:pt modelId="{A39AE527-B060-4DC1-AE8B-40FA76098103}" type="pres">
      <dgm:prSet presAssocID="{00C8A733-7F3E-4EED-B304-CB276E38D307}" presName="Name10" presStyleLbl="parChTrans1D2" presStyleIdx="1" presStyleCnt="3"/>
      <dgm:spPr/>
      <dgm:t>
        <a:bodyPr/>
        <a:lstStyle/>
        <a:p>
          <a:endParaRPr lang="zh-CN" altLang="en-US"/>
        </a:p>
      </dgm:t>
    </dgm:pt>
    <dgm:pt modelId="{7E9F272D-9CB5-4620-A5B3-F1567620274F}" type="pres">
      <dgm:prSet presAssocID="{D3B1BD84-604F-447D-89B0-7DBFAC074D7C}" presName="hierRoot2" presStyleCnt="0"/>
      <dgm:spPr/>
    </dgm:pt>
    <dgm:pt modelId="{454E6306-5601-45BF-90B5-1E73FDB6222D}" type="pres">
      <dgm:prSet presAssocID="{D3B1BD84-604F-447D-89B0-7DBFAC074D7C}" presName="composite2" presStyleCnt="0"/>
      <dgm:spPr/>
    </dgm:pt>
    <dgm:pt modelId="{3CC1C105-6C54-4555-BE6F-57F1B6C611D6}" type="pres">
      <dgm:prSet presAssocID="{D3B1BD84-604F-447D-89B0-7DBFAC074D7C}" presName="background2" presStyleLbl="node2" presStyleIdx="1" presStyleCnt="3"/>
      <dgm:spPr/>
    </dgm:pt>
    <dgm:pt modelId="{9AA64FE4-F1D0-4694-A22A-5C5CEA693AD1}" type="pres">
      <dgm:prSet presAssocID="{D3B1BD84-604F-447D-89B0-7DBFAC074D7C}" presName="text2" presStyleLbl="fgAcc2" presStyleIdx="1" presStyleCnt="3" custScaleX="306423" custLinFactNeighborX="-52824" custLinFactNeighborY="-4830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B942960-989B-449A-8AC1-9A17322A1A7E}" type="pres">
      <dgm:prSet presAssocID="{D3B1BD84-604F-447D-89B0-7DBFAC074D7C}" presName="hierChild3" presStyleCnt="0"/>
      <dgm:spPr/>
    </dgm:pt>
    <dgm:pt modelId="{712EF00A-CAA2-401D-9555-04DE03722FD4}" type="pres">
      <dgm:prSet presAssocID="{B8B8837C-3B7B-44F3-9835-0343F40D2E30}" presName="Name17" presStyleLbl="parChTrans1D3" presStyleIdx="5" presStyleCnt="15"/>
      <dgm:spPr/>
      <dgm:t>
        <a:bodyPr/>
        <a:lstStyle/>
        <a:p>
          <a:endParaRPr lang="zh-CN" altLang="en-US"/>
        </a:p>
      </dgm:t>
    </dgm:pt>
    <dgm:pt modelId="{1CF0FC2E-5298-457E-9E9B-EB22DA47B298}" type="pres">
      <dgm:prSet presAssocID="{3F8C80D2-0C93-4BFE-8B1E-22F4E10699D4}" presName="hierRoot3" presStyleCnt="0"/>
      <dgm:spPr/>
    </dgm:pt>
    <dgm:pt modelId="{B47129C5-FBB6-4847-812A-79C0DC286834}" type="pres">
      <dgm:prSet presAssocID="{3F8C80D2-0C93-4BFE-8B1E-22F4E10699D4}" presName="composite3" presStyleCnt="0"/>
      <dgm:spPr/>
    </dgm:pt>
    <dgm:pt modelId="{FB8FDAA8-B78E-4CC9-A9B5-7B19CFCACAA5}" type="pres">
      <dgm:prSet presAssocID="{3F8C80D2-0C93-4BFE-8B1E-22F4E10699D4}" presName="background3" presStyleLbl="node3" presStyleIdx="5" presStyleCnt="15"/>
      <dgm:spPr/>
    </dgm:pt>
    <dgm:pt modelId="{6A1BFE89-6D09-47C3-9B55-0BB5BC3C39FA}" type="pres">
      <dgm:prSet presAssocID="{3F8C80D2-0C93-4BFE-8B1E-22F4E10699D4}" presName="text3" presStyleLbl="fgAcc3" presStyleIdx="5" presStyleCnt="15" custScaleX="92672" custScaleY="41034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DEE7E38-58FC-484A-B9FC-8F9A7C8721D5}" type="pres">
      <dgm:prSet presAssocID="{3F8C80D2-0C93-4BFE-8B1E-22F4E10699D4}" presName="hierChild4" presStyleCnt="0"/>
      <dgm:spPr/>
    </dgm:pt>
    <dgm:pt modelId="{C92D0AF5-AEC0-4FA6-B79E-86F34AC1E7F2}" type="pres">
      <dgm:prSet presAssocID="{03559C49-4EBD-495C-A16F-9531608081B6}" presName="Name17" presStyleLbl="parChTrans1D3" presStyleIdx="6" presStyleCnt="15"/>
      <dgm:spPr/>
      <dgm:t>
        <a:bodyPr/>
        <a:lstStyle/>
        <a:p>
          <a:endParaRPr lang="zh-CN" altLang="en-US"/>
        </a:p>
      </dgm:t>
    </dgm:pt>
    <dgm:pt modelId="{19CFBC14-3363-4F51-B0DB-1CCC6B04E490}" type="pres">
      <dgm:prSet presAssocID="{5EA59036-6373-4A56-B9A3-EC21B7602CAE}" presName="hierRoot3" presStyleCnt="0"/>
      <dgm:spPr/>
    </dgm:pt>
    <dgm:pt modelId="{14A60802-433B-4E27-BCE3-0E19EF2EBE04}" type="pres">
      <dgm:prSet presAssocID="{5EA59036-6373-4A56-B9A3-EC21B7602CAE}" presName="composite3" presStyleCnt="0"/>
      <dgm:spPr/>
    </dgm:pt>
    <dgm:pt modelId="{9A8B3CF1-EB68-413C-B2C1-9049F0C32B39}" type="pres">
      <dgm:prSet presAssocID="{5EA59036-6373-4A56-B9A3-EC21B7602CAE}" presName="background3" presStyleLbl="node3" presStyleIdx="6" presStyleCnt="15"/>
      <dgm:spPr/>
    </dgm:pt>
    <dgm:pt modelId="{86F44CF7-E268-4D6B-BBED-623088436651}" type="pres">
      <dgm:prSet presAssocID="{5EA59036-6373-4A56-B9A3-EC21B7602CAE}" presName="text3" presStyleLbl="fgAcc3" presStyleIdx="6" presStyleCnt="15" custScaleX="89052" custScaleY="40502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61A108B-3F11-43B0-BBEF-DED907D88097}" type="pres">
      <dgm:prSet presAssocID="{5EA59036-6373-4A56-B9A3-EC21B7602CAE}" presName="hierChild4" presStyleCnt="0"/>
      <dgm:spPr/>
    </dgm:pt>
    <dgm:pt modelId="{E41E4930-36A6-492E-9C0B-7FEC84D00CBF}" type="pres">
      <dgm:prSet presAssocID="{ABB363C8-5C64-4B51-9AB3-A85E6ED7A2C8}" presName="Name17" presStyleLbl="parChTrans1D3" presStyleIdx="7" presStyleCnt="15"/>
      <dgm:spPr/>
      <dgm:t>
        <a:bodyPr/>
        <a:lstStyle/>
        <a:p>
          <a:endParaRPr lang="zh-CN" altLang="en-US"/>
        </a:p>
      </dgm:t>
    </dgm:pt>
    <dgm:pt modelId="{8604F93E-51FD-470A-83A8-8529DB079575}" type="pres">
      <dgm:prSet presAssocID="{7137F7A5-9F73-46D8-8721-F544156E0173}" presName="hierRoot3" presStyleCnt="0"/>
      <dgm:spPr/>
    </dgm:pt>
    <dgm:pt modelId="{6C456445-CF1A-43A1-BBDD-18B520CB4C41}" type="pres">
      <dgm:prSet presAssocID="{7137F7A5-9F73-46D8-8721-F544156E0173}" presName="composite3" presStyleCnt="0"/>
      <dgm:spPr/>
    </dgm:pt>
    <dgm:pt modelId="{F6C753CF-2AB7-411B-BCFD-FEC2DCA95F99}" type="pres">
      <dgm:prSet presAssocID="{7137F7A5-9F73-46D8-8721-F544156E0173}" presName="background3" presStyleLbl="node3" presStyleIdx="7" presStyleCnt="15"/>
      <dgm:spPr/>
    </dgm:pt>
    <dgm:pt modelId="{E602CE4D-4CF6-434D-8D0A-16C24382955E}" type="pres">
      <dgm:prSet presAssocID="{7137F7A5-9F73-46D8-8721-F544156E0173}" presName="text3" presStyleLbl="fgAcc3" presStyleIdx="7" presStyleCnt="15" custScaleX="78407" custScaleY="4135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C642B2B-A138-46D3-9D25-81699FF170B9}" type="pres">
      <dgm:prSet presAssocID="{7137F7A5-9F73-46D8-8721-F544156E0173}" presName="hierChild4" presStyleCnt="0"/>
      <dgm:spPr/>
    </dgm:pt>
    <dgm:pt modelId="{A7E4EA93-E77B-4A98-BDBD-B0F901CC6E4C}" type="pres">
      <dgm:prSet presAssocID="{8CC538C5-D3D8-4E21-B025-920DC3E9D096}" presName="Name17" presStyleLbl="parChTrans1D3" presStyleIdx="8" presStyleCnt="15"/>
      <dgm:spPr/>
      <dgm:t>
        <a:bodyPr/>
        <a:lstStyle/>
        <a:p>
          <a:endParaRPr lang="zh-CN" altLang="en-US"/>
        </a:p>
      </dgm:t>
    </dgm:pt>
    <dgm:pt modelId="{F792597F-5A24-490A-9DA3-7A9EECF3C637}" type="pres">
      <dgm:prSet presAssocID="{3692F75F-3292-448E-8FB2-F6271DA68464}" presName="hierRoot3" presStyleCnt="0"/>
      <dgm:spPr/>
    </dgm:pt>
    <dgm:pt modelId="{A602BE7E-44A4-42B0-BB02-977FB03FE993}" type="pres">
      <dgm:prSet presAssocID="{3692F75F-3292-448E-8FB2-F6271DA68464}" presName="composite3" presStyleCnt="0"/>
      <dgm:spPr/>
    </dgm:pt>
    <dgm:pt modelId="{1F6708C3-7F34-49C4-9E68-4D6E5E26D226}" type="pres">
      <dgm:prSet presAssocID="{3692F75F-3292-448E-8FB2-F6271DA68464}" presName="background3" presStyleLbl="node3" presStyleIdx="8" presStyleCnt="15"/>
      <dgm:spPr/>
    </dgm:pt>
    <dgm:pt modelId="{E2310C49-32B0-4C73-851E-05979D0FEF0F}" type="pres">
      <dgm:prSet presAssocID="{3692F75F-3292-448E-8FB2-F6271DA68464}" presName="text3" presStyleLbl="fgAcc3" presStyleIdx="8" presStyleCnt="15" custScaleX="78407" custScaleY="4135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49DD5D7-84A8-4241-9176-33E5D08537A1}" type="pres">
      <dgm:prSet presAssocID="{3692F75F-3292-448E-8FB2-F6271DA68464}" presName="hierChild4" presStyleCnt="0"/>
      <dgm:spPr/>
    </dgm:pt>
    <dgm:pt modelId="{BBA2FB67-20D3-4064-8506-F9BEFC7DE57B}" type="pres">
      <dgm:prSet presAssocID="{DE5438C7-9786-4F40-BEFF-CD6636337C38}" presName="Name10" presStyleLbl="parChTrans1D2" presStyleIdx="2" presStyleCnt="3"/>
      <dgm:spPr/>
      <dgm:t>
        <a:bodyPr/>
        <a:lstStyle/>
        <a:p>
          <a:endParaRPr lang="zh-CN" altLang="en-US"/>
        </a:p>
      </dgm:t>
    </dgm:pt>
    <dgm:pt modelId="{961A156C-8C33-4FF8-B9DD-F0737A407B30}" type="pres">
      <dgm:prSet presAssocID="{30CA3854-1E33-456E-BAB9-F629EBE08797}" presName="hierRoot2" presStyleCnt="0"/>
      <dgm:spPr/>
    </dgm:pt>
    <dgm:pt modelId="{534C71BD-1666-42F4-BDF8-1EFA1AABD706}" type="pres">
      <dgm:prSet presAssocID="{30CA3854-1E33-456E-BAB9-F629EBE08797}" presName="composite2" presStyleCnt="0"/>
      <dgm:spPr/>
    </dgm:pt>
    <dgm:pt modelId="{81D38843-6630-494E-8603-CCF46C17E4BA}" type="pres">
      <dgm:prSet presAssocID="{30CA3854-1E33-456E-BAB9-F629EBE08797}" presName="background2" presStyleLbl="node2" presStyleIdx="2" presStyleCnt="3"/>
      <dgm:spPr/>
    </dgm:pt>
    <dgm:pt modelId="{A67D80FA-E02B-4CCE-B020-E4142CAC3E60}" type="pres">
      <dgm:prSet presAssocID="{30CA3854-1E33-456E-BAB9-F629EBE08797}" presName="text2" presStyleLbl="fgAcc2" presStyleIdx="2" presStyleCnt="3" custScaleX="246390" custLinFactNeighborX="2776" custLinFactNeighborY="-563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656698A-275C-4A3A-B535-F1A88F9C6433}" type="pres">
      <dgm:prSet presAssocID="{30CA3854-1E33-456E-BAB9-F629EBE08797}" presName="hierChild3" presStyleCnt="0"/>
      <dgm:spPr/>
    </dgm:pt>
    <dgm:pt modelId="{E8F18A1A-F5A5-4CB7-A98C-722B93A6453E}" type="pres">
      <dgm:prSet presAssocID="{FC5E5FB1-9BE2-4730-900B-F7FC972FF78D}" presName="Name17" presStyleLbl="parChTrans1D3" presStyleIdx="9" presStyleCnt="15"/>
      <dgm:spPr/>
      <dgm:t>
        <a:bodyPr/>
        <a:lstStyle/>
        <a:p>
          <a:endParaRPr lang="zh-CN" altLang="en-US"/>
        </a:p>
      </dgm:t>
    </dgm:pt>
    <dgm:pt modelId="{5F7FA456-CCC5-453C-AD96-E25BC43E3DA8}" type="pres">
      <dgm:prSet presAssocID="{335F0A03-269A-4553-9BF2-0B410AF67195}" presName="hierRoot3" presStyleCnt="0"/>
      <dgm:spPr/>
    </dgm:pt>
    <dgm:pt modelId="{B53B6EEA-92F4-46BA-BFFF-FC5F225B1D2F}" type="pres">
      <dgm:prSet presAssocID="{335F0A03-269A-4553-9BF2-0B410AF67195}" presName="composite3" presStyleCnt="0"/>
      <dgm:spPr/>
    </dgm:pt>
    <dgm:pt modelId="{DC665FAE-7862-46EA-A317-336427671782}" type="pres">
      <dgm:prSet presAssocID="{335F0A03-269A-4553-9BF2-0B410AF67195}" presName="background3" presStyleLbl="node3" presStyleIdx="9" presStyleCnt="15"/>
      <dgm:spPr/>
    </dgm:pt>
    <dgm:pt modelId="{EB658C15-4AEE-4FE2-A2C5-B4051E4042AC}" type="pres">
      <dgm:prSet presAssocID="{335F0A03-269A-4553-9BF2-0B410AF67195}" presName="text3" presStyleLbl="fgAcc3" presStyleIdx="9" presStyleCnt="15" custScaleX="74641" custScaleY="41131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013A615-5924-4F39-B861-CA978D681995}" type="pres">
      <dgm:prSet presAssocID="{335F0A03-269A-4553-9BF2-0B410AF67195}" presName="hierChild4" presStyleCnt="0"/>
      <dgm:spPr/>
    </dgm:pt>
    <dgm:pt modelId="{F9695FB6-2F97-46E8-B011-2DB21288CE33}" type="pres">
      <dgm:prSet presAssocID="{DCB17351-C063-4440-9575-36C673CBD403}" presName="Name17" presStyleLbl="parChTrans1D3" presStyleIdx="10" presStyleCnt="15"/>
      <dgm:spPr/>
      <dgm:t>
        <a:bodyPr/>
        <a:lstStyle/>
        <a:p>
          <a:endParaRPr lang="zh-CN" altLang="en-US"/>
        </a:p>
      </dgm:t>
    </dgm:pt>
    <dgm:pt modelId="{B35FFD4F-C515-487A-B387-1A7EDF95AE39}" type="pres">
      <dgm:prSet presAssocID="{2C2EF049-FC2A-4EF0-B062-277D3F5754D8}" presName="hierRoot3" presStyleCnt="0"/>
      <dgm:spPr/>
    </dgm:pt>
    <dgm:pt modelId="{47C29E26-0CE0-49E5-B23E-673B968B5659}" type="pres">
      <dgm:prSet presAssocID="{2C2EF049-FC2A-4EF0-B062-277D3F5754D8}" presName="composite3" presStyleCnt="0"/>
      <dgm:spPr/>
    </dgm:pt>
    <dgm:pt modelId="{91DCA219-C591-478A-8D3C-54BEF64C13F1}" type="pres">
      <dgm:prSet presAssocID="{2C2EF049-FC2A-4EF0-B062-277D3F5754D8}" presName="background3" presStyleLbl="node3" presStyleIdx="10" presStyleCnt="15"/>
      <dgm:spPr/>
    </dgm:pt>
    <dgm:pt modelId="{06077FF4-D1C5-4922-85B2-F872CEA58772}" type="pres">
      <dgm:prSet presAssocID="{2C2EF049-FC2A-4EF0-B062-277D3F5754D8}" presName="text3" presStyleLbl="fgAcc3" presStyleIdx="10" presStyleCnt="15" custScaleX="77552" custScaleY="4137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C868F43-4C50-4587-9B1F-D3133DC77B06}" type="pres">
      <dgm:prSet presAssocID="{2C2EF049-FC2A-4EF0-B062-277D3F5754D8}" presName="hierChild4" presStyleCnt="0"/>
      <dgm:spPr/>
    </dgm:pt>
    <dgm:pt modelId="{58FD5B3B-6942-49B0-8A28-AFAF2C7A151C}" type="pres">
      <dgm:prSet presAssocID="{14C18643-E331-4B04-A74A-EA9165F4F737}" presName="Name17" presStyleLbl="parChTrans1D3" presStyleIdx="11" presStyleCnt="15"/>
      <dgm:spPr/>
      <dgm:t>
        <a:bodyPr/>
        <a:lstStyle/>
        <a:p>
          <a:endParaRPr lang="zh-CN" altLang="en-US"/>
        </a:p>
      </dgm:t>
    </dgm:pt>
    <dgm:pt modelId="{C23A020F-AB5B-40C1-BD79-B41132D8D1D0}" type="pres">
      <dgm:prSet presAssocID="{AEA29BDE-5F27-43F6-BB7D-B6DF30D31C2D}" presName="hierRoot3" presStyleCnt="0"/>
      <dgm:spPr/>
    </dgm:pt>
    <dgm:pt modelId="{5DC6744F-5D5D-4D9E-B7E7-415694EF6E20}" type="pres">
      <dgm:prSet presAssocID="{AEA29BDE-5F27-43F6-BB7D-B6DF30D31C2D}" presName="composite3" presStyleCnt="0"/>
      <dgm:spPr/>
    </dgm:pt>
    <dgm:pt modelId="{30016D87-C335-4E77-A644-95DD3BEA70E2}" type="pres">
      <dgm:prSet presAssocID="{AEA29BDE-5F27-43F6-BB7D-B6DF30D31C2D}" presName="background3" presStyleLbl="node3" presStyleIdx="11" presStyleCnt="15"/>
      <dgm:spPr/>
    </dgm:pt>
    <dgm:pt modelId="{6337A527-F0AC-4041-860E-5F2C2103759E}" type="pres">
      <dgm:prSet presAssocID="{AEA29BDE-5F27-43F6-BB7D-B6DF30D31C2D}" presName="text3" presStyleLbl="fgAcc3" presStyleIdx="11" presStyleCnt="15" custScaleX="79560" custScaleY="41371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D88DCAF-5326-403D-8AAD-5663976332D6}" type="pres">
      <dgm:prSet presAssocID="{AEA29BDE-5F27-43F6-BB7D-B6DF30D31C2D}" presName="hierChild4" presStyleCnt="0"/>
      <dgm:spPr/>
    </dgm:pt>
    <dgm:pt modelId="{2A084FE2-B91B-4092-B41A-6B67E8AA4B3D}" type="pres">
      <dgm:prSet presAssocID="{6903CA40-67A8-467D-96BB-933A4A905833}" presName="Name17" presStyleLbl="parChTrans1D3" presStyleIdx="12" presStyleCnt="15"/>
      <dgm:spPr/>
      <dgm:t>
        <a:bodyPr/>
        <a:lstStyle/>
        <a:p>
          <a:endParaRPr lang="zh-CN" altLang="en-US"/>
        </a:p>
      </dgm:t>
    </dgm:pt>
    <dgm:pt modelId="{26440F1E-6816-4013-A289-AFC42944B747}" type="pres">
      <dgm:prSet presAssocID="{7E636F2A-CECC-4FF3-BEC4-66F46C0B8BBB}" presName="hierRoot3" presStyleCnt="0"/>
      <dgm:spPr/>
    </dgm:pt>
    <dgm:pt modelId="{CD17C6A7-1EE2-4640-BEE6-9F2045F7AC2A}" type="pres">
      <dgm:prSet presAssocID="{7E636F2A-CECC-4FF3-BEC4-66F46C0B8BBB}" presName="composite3" presStyleCnt="0"/>
      <dgm:spPr/>
    </dgm:pt>
    <dgm:pt modelId="{61C7B82A-28C2-4C47-969A-AC78420E8DEF}" type="pres">
      <dgm:prSet presAssocID="{7E636F2A-CECC-4FF3-BEC4-66F46C0B8BBB}" presName="background3" presStyleLbl="node3" presStyleIdx="12" presStyleCnt="15"/>
      <dgm:spPr/>
    </dgm:pt>
    <dgm:pt modelId="{35B9BCD0-31C9-4AC1-8F8D-5421CBF7815D}" type="pres">
      <dgm:prSet presAssocID="{7E636F2A-CECC-4FF3-BEC4-66F46C0B8BBB}" presName="text3" presStyleLbl="fgAcc3" presStyleIdx="12" presStyleCnt="15" custScaleX="71757" custScaleY="41537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E44394B-2693-4D56-93AB-788E41EA5BE3}" type="pres">
      <dgm:prSet presAssocID="{7E636F2A-CECC-4FF3-BEC4-66F46C0B8BBB}" presName="hierChild4" presStyleCnt="0"/>
      <dgm:spPr/>
    </dgm:pt>
    <dgm:pt modelId="{40B4A6AF-F924-4836-B914-1CD7680443E3}" type="pres">
      <dgm:prSet presAssocID="{95B9A19F-E13D-4C06-8BA4-1CA3C6892BC6}" presName="Name17" presStyleLbl="parChTrans1D3" presStyleIdx="13" presStyleCnt="15"/>
      <dgm:spPr/>
      <dgm:t>
        <a:bodyPr/>
        <a:lstStyle/>
        <a:p>
          <a:endParaRPr lang="zh-CN" altLang="en-US"/>
        </a:p>
      </dgm:t>
    </dgm:pt>
    <dgm:pt modelId="{25E4F933-79B0-4810-84EC-62B78C9D9D92}" type="pres">
      <dgm:prSet presAssocID="{42041059-D070-421D-8526-3FFE284B2F75}" presName="hierRoot3" presStyleCnt="0"/>
      <dgm:spPr/>
    </dgm:pt>
    <dgm:pt modelId="{5AF1530D-172E-4942-9DF3-23A0522A6908}" type="pres">
      <dgm:prSet presAssocID="{42041059-D070-421D-8526-3FFE284B2F75}" presName="composite3" presStyleCnt="0"/>
      <dgm:spPr/>
    </dgm:pt>
    <dgm:pt modelId="{A892BA94-1B97-426E-BD98-E7B00B9CA279}" type="pres">
      <dgm:prSet presAssocID="{42041059-D070-421D-8526-3FFE284B2F75}" presName="background3" presStyleLbl="node3" presStyleIdx="13" presStyleCnt="15"/>
      <dgm:spPr/>
    </dgm:pt>
    <dgm:pt modelId="{A7A7C7EC-F75F-449D-8606-F2AC32B948CD}" type="pres">
      <dgm:prSet presAssocID="{42041059-D070-421D-8526-3FFE284B2F75}" presName="text3" presStyleLbl="fgAcc3" presStyleIdx="13" presStyleCnt="15" custScaleX="71757" custScaleY="41537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9F196B2-5F09-4FD3-9080-81B0EBBCD6E2}" type="pres">
      <dgm:prSet presAssocID="{42041059-D070-421D-8526-3FFE284B2F75}" presName="hierChild4" presStyleCnt="0"/>
      <dgm:spPr/>
    </dgm:pt>
    <dgm:pt modelId="{ED3D1FD3-4D26-42CD-8937-EBAF15B201B7}" type="pres">
      <dgm:prSet presAssocID="{AF2C1BA4-733B-4194-BAE0-8CBB6E77F63B}" presName="Name17" presStyleLbl="parChTrans1D3" presStyleIdx="14" presStyleCnt="15"/>
      <dgm:spPr/>
      <dgm:t>
        <a:bodyPr/>
        <a:lstStyle/>
        <a:p>
          <a:endParaRPr lang="zh-CN" altLang="en-US"/>
        </a:p>
      </dgm:t>
    </dgm:pt>
    <dgm:pt modelId="{E101B70A-707B-4E22-80DB-0EB7E30ECA9C}" type="pres">
      <dgm:prSet presAssocID="{014E7267-29DA-4CD6-AEEC-25CCAA2899E8}" presName="hierRoot3" presStyleCnt="0"/>
      <dgm:spPr/>
    </dgm:pt>
    <dgm:pt modelId="{9EF34326-B018-493F-80B2-2A1C71C144CA}" type="pres">
      <dgm:prSet presAssocID="{014E7267-29DA-4CD6-AEEC-25CCAA2899E8}" presName="composite3" presStyleCnt="0"/>
      <dgm:spPr/>
    </dgm:pt>
    <dgm:pt modelId="{56FBE762-9F76-41CF-82FB-F8A71864270C}" type="pres">
      <dgm:prSet presAssocID="{014E7267-29DA-4CD6-AEEC-25CCAA2899E8}" presName="background3" presStyleLbl="node3" presStyleIdx="14" presStyleCnt="15"/>
      <dgm:spPr/>
    </dgm:pt>
    <dgm:pt modelId="{90CCF8E2-EE5A-4727-8C89-BD6CFC445E57}" type="pres">
      <dgm:prSet presAssocID="{014E7267-29DA-4CD6-AEEC-25CCAA2899E8}" presName="text3" presStyleLbl="fgAcc3" presStyleIdx="14" presStyleCnt="15" custScaleX="71757" custScaleY="41537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1D073AC-7ACE-49CB-8492-B3CDC37BA656}" type="pres">
      <dgm:prSet presAssocID="{014E7267-29DA-4CD6-AEEC-25CCAA2899E8}" presName="hierChild4" presStyleCnt="0"/>
      <dgm:spPr/>
    </dgm:pt>
  </dgm:ptLst>
  <dgm:cxnLst>
    <dgm:cxn modelId="{051A894A-A2D8-4551-B14E-8B641B482258}" type="presOf" srcId="{14C18643-E331-4B04-A74A-EA9165F4F737}" destId="{58FD5B3B-6942-49B0-8A28-AFAF2C7A151C}" srcOrd="0" destOrd="0" presId="urn:microsoft.com/office/officeart/2005/8/layout/hierarchy1"/>
    <dgm:cxn modelId="{B8F8DE2F-F5C7-4EE9-8A96-AAD0847DE6BB}" type="presOf" srcId="{30CA3854-1E33-456E-BAB9-F629EBE08797}" destId="{A67D80FA-E02B-4CCE-B020-E4142CAC3E60}" srcOrd="0" destOrd="0" presId="urn:microsoft.com/office/officeart/2005/8/layout/hierarchy1"/>
    <dgm:cxn modelId="{57169030-1559-4F8D-AA6A-3F83B577E8F3}" srcId="{E34F2A66-FF9F-4F85-9732-F69CD3AF309B}" destId="{CBBFF54C-0B28-4A31-AE09-2FDC9ED83F7D}" srcOrd="0" destOrd="0" parTransId="{1783FBD5-6F31-4ACF-911E-AABB3B1EA730}" sibTransId="{E3E5B468-6A07-4587-9E85-AA0B2C05171D}"/>
    <dgm:cxn modelId="{B0B59E9A-1C10-4CA4-AC9C-4724FAB2382D}" type="presOf" srcId="{E34F2A66-FF9F-4F85-9732-F69CD3AF309B}" destId="{5C323B74-CF30-46D0-82F7-4E5D48A66DA6}" srcOrd="0" destOrd="0" presId="urn:microsoft.com/office/officeart/2005/8/layout/hierarchy1"/>
    <dgm:cxn modelId="{61647832-255C-447D-A653-4B748B7842F7}" srcId="{CBBFF54C-0B28-4A31-AE09-2FDC9ED83F7D}" destId="{63C0A98D-EB1A-4006-BA00-88ADE10AAD56}" srcOrd="0" destOrd="0" parTransId="{C9A616E8-C9AA-4237-8CAC-080D08B4D818}" sibTransId="{94791FD7-DE36-4A66-A36E-61668A8D336E}"/>
    <dgm:cxn modelId="{9542378F-4A93-4D76-BCD9-EF4CD4976B5F}" type="presOf" srcId="{7137F7A5-9F73-46D8-8721-F544156E0173}" destId="{E602CE4D-4CF6-434D-8D0A-16C24382955E}" srcOrd="0" destOrd="0" presId="urn:microsoft.com/office/officeart/2005/8/layout/hierarchy1"/>
    <dgm:cxn modelId="{2DD1A47F-39B7-4282-BB9B-4CB3D56DB3DF}" type="presOf" srcId="{AEA29BDE-5F27-43F6-BB7D-B6DF30D31C2D}" destId="{6337A527-F0AC-4041-860E-5F2C2103759E}" srcOrd="0" destOrd="0" presId="urn:microsoft.com/office/officeart/2005/8/layout/hierarchy1"/>
    <dgm:cxn modelId="{9B7AA2F5-53A4-47CC-A938-EFE010352754}" type="presOf" srcId="{82E8E547-6A1B-46A0-B1CE-D5F1CC77DA9C}" destId="{30F0A753-68E8-49AD-9BA6-90B57F9E3D1A}" srcOrd="0" destOrd="0" presId="urn:microsoft.com/office/officeart/2005/8/layout/hierarchy1"/>
    <dgm:cxn modelId="{90C3B4ED-47AC-46B5-BB73-6441F27D4DB5}" type="presOf" srcId="{C9A616E8-C9AA-4237-8CAC-080D08B4D818}" destId="{C5CE5320-07E0-476A-A32E-0347F4A3B1E0}" srcOrd="0" destOrd="0" presId="urn:microsoft.com/office/officeart/2005/8/layout/hierarchy1"/>
    <dgm:cxn modelId="{20E7DE22-3657-4005-A0E5-049BBBE1ACF8}" type="presOf" srcId="{63C0A98D-EB1A-4006-BA00-88ADE10AAD56}" destId="{F1357BD2-A71B-4E7D-BD23-B40401C6111F}" srcOrd="0" destOrd="0" presId="urn:microsoft.com/office/officeart/2005/8/layout/hierarchy1"/>
    <dgm:cxn modelId="{4C8AB525-8907-4175-A9C5-0979219FDBF0}" type="presOf" srcId="{05EB247F-28A9-4838-BF78-61A9E55D73F4}" destId="{A20077D6-A141-4AD0-97A6-AEEBCF065C94}" srcOrd="0" destOrd="0" presId="urn:microsoft.com/office/officeart/2005/8/layout/hierarchy1"/>
    <dgm:cxn modelId="{F641CCF1-05A0-4FDA-911D-577985CE3D64}" srcId="{30CA3854-1E33-456E-BAB9-F629EBE08797}" destId="{42041059-D070-421D-8526-3FFE284B2F75}" srcOrd="4" destOrd="0" parTransId="{95B9A19F-E13D-4C06-8BA4-1CA3C6892BC6}" sibTransId="{3C2B5D2F-1B2A-44A0-8B3B-21A7A09FAB19}"/>
    <dgm:cxn modelId="{7002E29B-D9D9-4CDE-860D-171E6C377445}" type="presOf" srcId="{640A98F7-5010-42EE-96C0-9CD6216D7503}" destId="{D9D25703-9895-4973-973D-45D624C76A6D}" srcOrd="0" destOrd="0" presId="urn:microsoft.com/office/officeart/2005/8/layout/hierarchy1"/>
    <dgm:cxn modelId="{0238BCEA-3881-46A9-ABD5-FB96F805218B}" srcId="{CBBFF54C-0B28-4A31-AE09-2FDC9ED83F7D}" destId="{30CA3854-1E33-456E-BAB9-F629EBE08797}" srcOrd="2" destOrd="0" parTransId="{DE5438C7-9786-4F40-BEFF-CD6636337C38}" sibTransId="{03A52D88-D042-46CF-8B18-4452592C4FE2}"/>
    <dgm:cxn modelId="{4DD533E4-0631-462D-8231-D582ADEB4301}" type="presOf" srcId="{5EA59036-6373-4A56-B9A3-EC21B7602CAE}" destId="{86F44CF7-E268-4D6B-BBED-623088436651}" srcOrd="0" destOrd="0" presId="urn:microsoft.com/office/officeart/2005/8/layout/hierarchy1"/>
    <dgm:cxn modelId="{B9156BB6-5416-4F29-A096-352D1A4631BE}" type="presOf" srcId="{6903CA40-67A8-467D-96BB-933A4A905833}" destId="{2A084FE2-B91B-4092-B41A-6B67E8AA4B3D}" srcOrd="0" destOrd="0" presId="urn:microsoft.com/office/officeart/2005/8/layout/hierarchy1"/>
    <dgm:cxn modelId="{3D358241-18A6-4687-BDB7-0E5DBF502E15}" type="presOf" srcId="{6D119E90-A215-4514-BA03-37A9A4AF90FD}" destId="{C8971E0B-84AA-4763-8C5B-1C5F4855BC6B}" srcOrd="0" destOrd="0" presId="urn:microsoft.com/office/officeart/2005/8/layout/hierarchy1"/>
    <dgm:cxn modelId="{72353FA8-BFCC-4FE7-9C0B-AD36AF23E692}" type="presOf" srcId="{FC5E5FB1-9BE2-4730-900B-F7FC972FF78D}" destId="{E8F18A1A-F5A5-4CB7-A98C-722B93A6453E}" srcOrd="0" destOrd="0" presId="urn:microsoft.com/office/officeart/2005/8/layout/hierarchy1"/>
    <dgm:cxn modelId="{3C880CD5-08DA-4D1F-A265-53896F964F25}" srcId="{63C0A98D-EB1A-4006-BA00-88ADE10AAD56}" destId="{0495D14B-2A67-4072-AC3E-0C594C17C530}" srcOrd="1" destOrd="0" parTransId="{97087B62-514F-4405-9F15-5639560ED5D1}" sibTransId="{F704B579-9102-4494-A668-128E85A965A3}"/>
    <dgm:cxn modelId="{5AADFEF2-F4D9-4BA6-8E86-8F32D0D2CD86}" type="presOf" srcId="{42041059-D070-421D-8526-3FFE284B2F75}" destId="{A7A7C7EC-F75F-449D-8606-F2AC32B948CD}" srcOrd="0" destOrd="0" presId="urn:microsoft.com/office/officeart/2005/8/layout/hierarchy1"/>
    <dgm:cxn modelId="{C2DF0E2A-5CF4-4161-B4FB-183E259DDC66}" type="presOf" srcId="{00C8A733-7F3E-4EED-B304-CB276E38D307}" destId="{A39AE527-B060-4DC1-AE8B-40FA76098103}" srcOrd="0" destOrd="0" presId="urn:microsoft.com/office/officeart/2005/8/layout/hierarchy1"/>
    <dgm:cxn modelId="{F8021BB4-1FFD-459B-93B7-478A1F043F4D}" type="presOf" srcId="{6811FFC9-131D-4FB2-829C-1D3332654427}" destId="{583FF4DE-E88F-4D05-9B38-C42F5074995D}" srcOrd="0" destOrd="0" presId="urn:microsoft.com/office/officeart/2005/8/layout/hierarchy1"/>
    <dgm:cxn modelId="{4F24ED9D-85FD-41F4-A967-70A248A1F04A}" type="presOf" srcId="{ABB363C8-5C64-4B51-9AB3-A85E6ED7A2C8}" destId="{E41E4930-36A6-492E-9C0B-7FEC84D00CBF}" srcOrd="0" destOrd="0" presId="urn:microsoft.com/office/officeart/2005/8/layout/hierarchy1"/>
    <dgm:cxn modelId="{3925B6D6-C899-4871-B476-3537CB2DE2D1}" type="presOf" srcId="{95B9A19F-E13D-4C06-8BA4-1CA3C6892BC6}" destId="{40B4A6AF-F924-4836-B914-1CD7680443E3}" srcOrd="0" destOrd="0" presId="urn:microsoft.com/office/officeart/2005/8/layout/hierarchy1"/>
    <dgm:cxn modelId="{BC3DB161-F173-4CE6-9871-A97D96A856D3}" type="presOf" srcId="{97087B62-514F-4405-9F15-5639560ED5D1}" destId="{97EE1570-1EB9-4893-9369-A45A3EA059CE}" srcOrd="0" destOrd="0" presId="urn:microsoft.com/office/officeart/2005/8/layout/hierarchy1"/>
    <dgm:cxn modelId="{0B8C8D9F-E19F-4979-BB0D-E42D636EA249}" type="presOf" srcId="{D3B1BD84-604F-447D-89B0-7DBFAC074D7C}" destId="{9AA64FE4-F1D0-4694-A22A-5C5CEA693AD1}" srcOrd="0" destOrd="0" presId="urn:microsoft.com/office/officeart/2005/8/layout/hierarchy1"/>
    <dgm:cxn modelId="{39619CEB-2936-49A2-96FA-83201E5F1A33}" type="presOf" srcId="{335F0A03-269A-4553-9BF2-0B410AF67195}" destId="{EB658C15-4AEE-4FE2-A2C5-B4051E4042AC}" srcOrd="0" destOrd="0" presId="urn:microsoft.com/office/officeart/2005/8/layout/hierarchy1"/>
    <dgm:cxn modelId="{A659AA12-E4CC-4B57-AE22-DC5F4C07F9F1}" type="presOf" srcId="{3692F75F-3292-448E-8FB2-F6271DA68464}" destId="{E2310C49-32B0-4C73-851E-05979D0FEF0F}" srcOrd="0" destOrd="0" presId="urn:microsoft.com/office/officeart/2005/8/layout/hierarchy1"/>
    <dgm:cxn modelId="{D196BCC2-927C-4ED1-972E-91D48732931C}" srcId="{30CA3854-1E33-456E-BAB9-F629EBE08797}" destId="{7E636F2A-CECC-4FF3-BEC4-66F46C0B8BBB}" srcOrd="3" destOrd="0" parTransId="{6903CA40-67A8-467D-96BB-933A4A905833}" sibTransId="{367FF2BC-BC97-467D-96BF-75F7B9656301}"/>
    <dgm:cxn modelId="{0A06BE6D-EA43-4F2E-82CA-C2B9BEA3ECD3}" srcId="{63C0A98D-EB1A-4006-BA00-88ADE10AAD56}" destId="{5139C19E-9571-44B7-8702-25DA40A51416}" srcOrd="0" destOrd="0" parTransId="{640A98F7-5010-42EE-96C0-9CD6216D7503}" sibTransId="{1BBECAD5-9D0E-46A4-B53A-A45530A4B315}"/>
    <dgm:cxn modelId="{651BF91A-FE49-47F9-ABF7-A627BB931D73}" srcId="{63C0A98D-EB1A-4006-BA00-88ADE10AAD56}" destId="{DD3759A9-53DC-45C9-938C-A82569A57DC3}" srcOrd="3" destOrd="0" parTransId="{6811FFC9-131D-4FB2-829C-1D3332654427}" sibTransId="{A8CD4214-024C-4B73-950E-6A90E6CFA9F9}"/>
    <dgm:cxn modelId="{0339A227-B0CC-4803-AE8A-608954C6EE05}" srcId="{D3B1BD84-604F-447D-89B0-7DBFAC074D7C}" destId="{3F8C80D2-0C93-4BFE-8B1E-22F4E10699D4}" srcOrd="0" destOrd="0" parTransId="{B8B8837C-3B7B-44F3-9835-0343F40D2E30}" sibTransId="{DEF1C51E-0432-4210-AB91-61B2F33AFD8B}"/>
    <dgm:cxn modelId="{865E42E4-C72C-47B9-B2E5-2A8F4E826376}" type="presOf" srcId="{DCB17351-C063-4440-9575-36C673CBD403}" destId="{F9695FB6-2F97-46E8-B011-2DB21288CE33}" srcOrd="0" destOrd="0" presId="urn:microsoft.com/office/officeart/2005/8/layout/hierarchy1"/>
    <dgm:cxn modelId="{9042791F-7E6E-4FCB-A9D2-6B118AB9D1D1}" type="presOf" srcId="{DE5438C7-9786-4F40-BEFF-CD6636337C38}" destId="{BBA2FB67-20D3-4064-8506-F9BEFC7DE57B}" srcOrd="0" destOrd="0" presId="urn:microsoft.com/office/officeart/2005/8/layout/hierarchy1"/>
    <dgm:cxn modelId="{D13F1671-EE93-41BA-81FD-3B0F7F0F6955}" type="presOf" srcId="{D0E648BC-E583-4455-93C4-9E99CB0BC292}" destId="{4B39408B-689D-4E89-B400-D0E006652ED8}" srcOrd="0" destOrd="0" presId="urn:microsoft.com/office/officeart/2005/8/layout/hierarchy1"/>
    <dgm:cxn modelId="{D811DB0B-372B-47AF-BE07-D8873FED7045}" type="presOf" srcId="{CBBFF54C-0B28-4A31-AE09-2FDC9ED83F7D}" destId="{FF0052A9-2F18-4682-90DC-B73808E1DE85}" srcOrd="0" destOrd="0" presId="urn:microsoft.com/office/officeart/2005/8/layout/hierarchy1"/>
    <dgm:cxn modelId="{C16F5E65-B97E-445F-900B-37C7E000E064}" type="presOf" srcId="{B8B8837C-3B7B-44F3-9835-0343F40D2E30}" destId="{712EF00A-CAA2-401D-9555-04DE03722FD4}" srcOrd="0" destOrd="0" presId="urn:microsoft.com/office/officeart/2005/8/layout/hierarchy1"/>
    <dgm:cxn modelId="{B508BBBA-ED0F-4C15-BBE9-B3AE0A23F084}" type="presOf" srcId="{5139C19E-9571-44B7-8702-25DA40A51416}" destId="{A1116E86-FA4E-4A41-8EDB-B75205BA1F19}" srcOrd="0" destOrd="0" presId="urn:microsoft.com/office/officeart/2005/8/layout/hierarchy1"/>
    <dgm:cxn modelId="{EA9D901E-BD4B-43C7-B596-753D907C38E7}" srcId="{30CA3854-1E33-456E-BAB9-F629EBE08797}" destId="{014E7267-29DA-4CD6-AEEC-25CCAA2899E8}" srcOrd="5" destOrd="0" parTransId="{AF2C1BA4-733B-4194-BAE0-8CBB6E77F63B}" sibTransId="{77EF52DA-7011-4032-B4AA-83E6E996643A}"/>
    <dgm:cxn modelId="{0F804A2F-FC38-4534-BECA-499450AF95D1}" srcId="{63C0A98D-EB1A-4006-BA00-88ADE10AAD56}" destId="{D0E648BC-E583-4455-93C4-9E99CB0BC292}" srcOrd="2" destOrd="0" parTransId="{82E8E547-6A1B-46A0-B1CE-D5F1CC77DA9C}" sibTransId="{00928DBD-525C-4824-9135-366743C4F37B}"/>
    <dgm:cxn modelId="{55BA237A-9BDE-4C80-8D0A-1FC4578D9D57}" srcId="{D3B1BD84-604F-447D-89B0-7DBFAC074D7C}" destId="{7137F7A5-9F73-46D8-8721-F544156E0173}" srcOrd="2" destOrd="0" parTransId="{ABB363C8-5C64-4B51-9AB3-A85E6ED7A2C8}" sibTransId="{14F02FDF-483A-4C0F-A5E7-28EE4ED3B76B}"/>
    <dgm:cxn modelId="{0A529666-05BE-450C-8F96-2092C1A01EB6}" type="presOf" srcId="{2C2EF049-FC2A-4EF0-B062-277D3F5754D8}" destId="{06077FF4-D1C5-4922-85B2-F872CEA58772}" srcOrd="0" destOrd="0" presId="urn:microsoft.com/office/officeart/2005/8/layout/hierarchy1"/>
    <dgm:cxn modelId="{E2508C58-5933-4BDE-84FC-E1CC34A83AD6}" type="presOf" srcId="{DD3759A9-53DC-45C9-938C-A82569A57DC3}" destId="{1D63F50A-CB8F-4F97-964F-EF8CCD824B2B}" srcOrd="0" destOrd="0" presId="urn:microsoft.com/office/officeart/2005/8/layout/hierarchy1"/>
    <dgm:cxn modelId="{EFC26B0C-57D8-4283-833F-2BF84BDA564A}" type="presOf" srcId="{AF2C1BA4-733B-4194-BAE0-8CBB6E77F63B}" destId="{ED3D1FD3-4D26-42CD-8937-EBAF15B201B7}" srcOrd="0" destOrd="0" presId="urn:microsoft.com/office/officeart/2005/8/layout/hierarchy1"/>
    <dgm:cxn modelId="{CC025E1D-107F-460F-B27E-1A78AD0710D6}" type="presOf" srcId="{8CC538C5-D3D8-4E21-B025-920DC3E9D096}" destId="{A7E4EA93-E77B-4A98-BDBD-B0F901CC6E4C}" srcOrd="0" destOrd="0" presId="urn:microsoft.com/office/officeart/2005/8/layout/hierarchy1"/>
    <dgm:cxn modelId="{526143EE-D272-4327-8EAE-091750BF7D08}" srcId="{30CA3854-1E33-456E-BAB9-F629EBE08797}" destId="{335F0A03-269A-4553-9BF2-0B410AF67195}" srcOrd="0" destOrd="0" parTransId="{FC5E5FB1-9BE2-4730-900B-F7FC972FF78D}" sibTransId="{F528F10A-2E3B-43D4-87AB-3AEA6C3186E8}"/>
    <dgm:cxn modelId="{64F0BB79-B2FF-457F-A19C-9F03F1109D39}" srcId="{30CA3854-1E33-456E-BAB9-F629EBE08797}" destId="{AEA29BDE-5F27-43F6-BB7D-B6DF30D31C2D}" srcOrd="2" destOrd="0" parTransId="{14C18643-E331-4B04-A74A-EA9165F4F737}" sibTransId="{D2BEAE8A-E288-4EA6-87E4-F68EEC1AB12C}"/>
    <dgm:cxn modelId="{FCE64032-C28A-4F9F-AFDD-F92BAE3C0F1D}" type="presOf" srcId="{7E636F2A-CECC-4FF3-BEC4-66F46C0B8BBB}" destId="{35B9BCD0-31C9-4AC1-8F8D-5421CBF7815D}" srcOrd="0" destOrd="0" presId="urn:microsoft.com/office/officeart/2005/8/layout/hierarchy1"/>
    <dgm:cxn modelId="{724D7810-3F45-4BB8-BBCD-6D81CF55EC34}" srcId="{30CA3854-1E33-456E-BAB9-F629EBE08797}" destId="{2C2EF049-FC2A-4EF0-B062-277D3F5754D8}" srcOrd="1" destOrd="0" parTransId="{DCB17351-C063-4440-9575-36C673CBD403}" sibTransId="{14A29603-5588-4D79-A393-7C2B6CA82D2B}"/>
    <dgm:cxn modelId="{403ED2B9-7609-4772-BCBD-581056721F41}" type="presOf" srcId="{3F8C80D2-0C93-4BFE-8B1E-22F4E10699D4}" destId="{6A1BFE89-6D09-47C3-9B55-0BB5BC3C39FA}" srcOrd="0" destOrd="0" presId="urn:microsoft.com/office/officeart/2005/8/layout/hierarchy1"/>
    <dgm:cxn modelId="{02E6E3EE-3256-49BF-8E59-F615DAE9501A}" srcId="{D3B1BD84-604F-447D-89B0-7DBFAC074D7C}" destId="{5EA59036-6373-4A56-B9A3-EC21B7602CAE}" srcOrd="1" destOrd="0" parTransId="{03559C49-4EBD-495C-A16F-9531608081B6}" sibTransId="{730873A6-019E-4BFF-BD2F-B2D5E612B322}"/>
    <dgm:cxn modelId="{B0DB13DC-1235-4D00-814F-E35AED50FBB8}" srcId="{D3B1BD84-604F-447D-89B0-7DBFAC074D7C}" destId="{3692F75F-3292-448E-8FB2-F6271DA68464}" srcOrd="3" destOrd="0" parTransId="{8CC538C5-D3D8-4E21-B025-920DC3E9D096}" sibTransId="{4D8560E7-9D11-463F-AE27-A34C9507E318}"/>
    <dgm:cxn modelId="{B31B2FEF-5AB0-47FB-B99A-83EE1EDDE1FA}" type="presOf" srcId="{0495D14B-2A67-4072-AC3E-0C594C17C530}" destId="{7E7A3B1F-514D-49DF-BEFD-C8E9C7B6477C}" srcOrd="0" destOrd="0" presId="urn:microsoft.com/office/officeart/2005/8/layout/hierarchy1"/>
    <dgm:cxn modelId="{915538A4-5ADE-4455-A93A-983FA4F0445A}" type="presOf" srcId="{014E7267-29DA-4CD6-AEEC-25CCAA2899E8}" destId="{90CCF8E2-EE5A-4727-8C89-BD6CFC445E57}" srcOrd="0" destOrd="0" presId="urn:microsoft.com/office/officeart/2005/8/layout/hierarchy1"/>
    <dgm:cxn modelId="{0C244B14-AF70-4EB4-B561-03D967ED7B1B}" type="presOf" srcId="{03559C49-4EBD-495C-A16F-9531608081B6}" destId="{C92D0AF5-AEC0-4FA6-B79E-86F34AC1E7F2}" srcOrd="0" destOrd="0" presId="urn:microsoft.com/office/officeart/2005/8/layout/hierarchy1"/>
    <dgm:cxn modelId="{59B5EDFA-88AD-4CCE-87F1-C72C3640EF07}" srcId="{CBBFF54C-0B28-4A31-AE09-2FDC9ED83F7D}" destId="{D3B1BD84-604F-447D-89B0-7DBFAC074D7C}" srcOrd="1" destOrd="0" parTransId="{00C8A733-7F3E-4EED-B304-CB276E38D307}" sibTransId="{5D8B23D3-FE57-4A9A-B58E-301B1BC1C628}"/>
    <dgm:cxn modelId="{17FAF630-5764-450F-A4C2-05FB30C98A66}" srcId="{63C0A98D-EB1A-4006-BA00-88ADE10AAD56}" destId="{05EB247F-28A9-4838-BF78-61A9E55D73F4}" srcOrd="4" destOrd="0" parTransId="{6D119E90-A215-4514-BA03-37A9A4AF90FD}" sibTransId="{F7226111-5E6E-4A06-A1E1-E5A351F79CF2}"/>
    <dgm:cxn modelId="{AA188F16-3A33-45B7-9311-9FE50BE2C889}" type="presParOf" srcId="{5C323B74-CF30-46D0-82F7-4E5D48A66DA6}" destId="{57962896-36FC-4F5A-8898-20990418ECE7}" srcOrd="0" destOrd="0" presId="urn:microsoft.com/office/officeart/2005/8/layout/hierarchy1"/>
    <dgm:cxn modelId="{B00AA342-904C-446C-9298-FB9F848CD0F5}" type="presParOf" srcId="{57962896-36FC-4F5A-8898-20990418ECE7}" destId="{AA342042-EC44-4905-90B5-6F3018D54677}" srcOrd="0" destOrd="0" presId="urn:microsoft.com/office/officeart/2005/8/layout/hierarchy1"/>
    <dgm:cxn modelId="{0FA9D004-602B-4256-9699-00CF04EDCF1C}" type="presParOf" srcId="{AA342042-EC44-4905-90B5-6F3018D54677}" destId="{0FA9BFA2-3C7A-4347-B9EA-803F660A4077}" srcOrd="0" destOrd="0" presId="urn:microsoft.com/office/officeart/2005/8/layout/hierarchy1"/>
    <dgm:cxn modelId="{8F89D234-B6FA-41F6-B2E7-783761B91A99}" type="presParOf" srcId="{AA342042-EC44-4905-90B5-6F3018D54677}" destId="{FF0052A9-2F18-4682-90DC-B73808E1DE85}" srcOrd="1" destOrd="0" presId="urn:microsoft.com/office/officeart/2005/8/layout/hierarchy1"/>
    <dgm:cxn modelId="{BD644308-EA38-4EEA-9792-889E128CFECB}" type="presParOf" srcId="{57962896-36FC-4F5A-8898-20990418ECE7}" destId="{9B625FDF-F70E-4636-BB7D-C53E5623D76C}" srcOrd="1" destOrd="0" presId="urn:microsoft.com/office/officeart/2005/8/layout/hierarchy1"/>
    <dgm:cxn modelId="{68BEBB15-CAF5-41C1-846C-EB4A8FD30FBC}" type="presParOf" srcId="{9B625FDF-F70E-4636-BB7D-C53E5623D76C}" destId="{C5CE5320-07E0-476A-A32E-0347F4A3B1E0}" srcOrd="0" destOrd="0" presId="urn:microsoft.com/office/officeart/2005/8/layout/hierarchy1"/>
    <dgm:cxn modelId="{4AC1918C-B13A-4B42-A454-07CF61FF90FB}" type="presParOf" srcId="{9B625FDF-F70E-4636-BB7D-C53E5623D76C}" destId="{C1574883-A5B7-450A-8F70-8E10B0C36F2D}" srcOrd="1" destOrd="0" presId="urn:microsoft.com/office/officeart/2005/8/layout/hierarchy1"/>
    <dgm:cxn modelId="{ACAA8EAA-3AA5-4D27-9BA9-AA4E11F596D6}" type="presParOf" srcId="{C1574883-A5B7-450A-8F70-8E10B0C36F2D}" destId="{D4FD62CF-5951-4F6B-8776-6E6386CDFAF8}" srcOrd="0" destOrd="0" presId="urn:microsoft.com/office/officeart/2005/8/layout/hierarchy1"/>
    <dgm:cxn modelId="{B479F67F-9C4C-4E96-99D5-5109FFB688DF}" type="presParOf" srcId="{D4FD62CF-5951-4F6B-8776-6E6386CDFAF8}" destId="{9BA899F2-4917-4E02-A469-B68FCD7DFBA0}" srcOrd="0" destOrd="0" presId="urn:microsoft.com/office/officeart/2005/8/layout/hierarchy1"/>
    <dgm:cxn modelId="{64C074F9-C1A3-491C-B82B-AFD2100B8CA6}" type="presParOf" srcId="{D4FD62CF-5951-4F6B-8776-6E6386CDFAF8}" destId="{F1357BD2-A71B-4E7D-BD23-B40401C6111F}" srcOrd="1" destOrd="0" presId="urn:microsoft.com/office/officeart/2005/8/layout/hierarchy1"/>
    <dgm:cxn modelId="{C658A2FC-F4E5-4B06-9911-9FEAD0BBEA72}" type="presParOf" srcId="{C1574883-A5B7-450A-8F70-8E10B0C36F2D}" destId="{60DF9CF3-1598-4D99-A5FE-810DFE8ABF5C}" srcOrd="1" destOrd="0" presId="urn:microsoft.com/office/officeart/2005/8/layout/hierarchy1"/>
    <dgm:cxn modelId="{20A50C32-415C-462B-AF00-B4E35A5AB9B9}" type="presParOf" srcId="{60DF9CF3-1598-4D99-A5FE-810DFE8ABF5C}" destId="{D9D25703-9895-4973-973D-45D624C76A6D}" srcOrd="0" destOrd="0" presId="urn:microsoft.com/office/officeart/2005/8/layout/hierarchy1"/>
    <dgm:cxn modelId="{EDBCBC0C-D20A-4763-97B0-7E1888A202CF}" type="presParOf" srcId="{60DF9CF3-1598-4D99-A5FE-810DFE8ABF5C}" destId="{BD4E7962-DE73-43C3-8891-13AB22AC754D}" srcOrd="1" destOrd="0" presId="urn:microsoft.com/office/officeart/2005/8/layout/hierarchy1"/>
    <dgm:cxn modelId="{24706681-BC15-4083-8E89-1B3A79CAF298}" type="presParOf" srcId="{BD4E7962-DE73-43C3-8891-13AB22AC754D}" destId="{3157B2EA-0DDE-499D-89AA-A4DB876B970C}" srcOrd="0" destOrd="0" presId="urn:microsoft.com/office/officeart/2005/8/layout/hierarchy1"/>
    <dgm:cxn modelId="{03C0107D-A387-4C7E-8195-E8F39612BF55}" type="presParOf" srcId="{3157B2EA-0DDE-499D-89AA-A4DB876B970C}" destId="{9A9912B9-B6C9-493A-9779-3554DF8EB61A}" srcOrd="0" destOrd="0" presId="urn:microsoft.com/office/officeart/2005/8/layout/hierarchy1"/>
    <dgm:cxn modelId="{A75138A4-C1FE-4D83-85A9-A9F16394C1A2}" type="presParOf" srcId="{3157B2EA-0DDE-499D-89AA-A4DB876B970C}" destId="{A1116E86-FA4E-4A41-8EDB-B75205BA1F19}" srcOrd="1" destOrd="0" presId="urn:microsoft.com/office/officeart/2005/8/layout/hierarchy1"/>
    <dgm:cxn modelId="{B613E188-31D3-4299-9263-6976F00A9178}" type="presParOf" srcId="{BD4E7962-DE73-43C3-8891-13AB22AC754D}" destId="{CE754176-BB45-4B0E-B321-BD57B5CDFB82}" srcOrd="1" destOrd="0" presId="urn:microsoft.com/office/officeart/2005/8/layout/hierarchy1"/>
    <dgm:cxn modelId="{9C02499B-3D9B-4268-AE23-D94FC32E41F5}" type="presParOf" srcId="{60DF9CF3-1598-4D99-A5FE-810DFE8ABF5C}" destId="{97EE1570-1EB9-4893-9369-A45A3EA059CE}" srcOrd="2" destOrd="0" presId="urn:microsoft.com/office/officeart/2005/8/layout/hierarchy1"/>
    <dgm:cxn modelId="{227A7513-1523-4A2C-BB6C-AC5A87D8AE3D}" type="presParOf" srcId="{60DF9CF3-1598-4D99-A5FE-810DFE8ABF5C}" destId="{8C6BB73E-24BE-43E2-9967-7B097C3114CF}" srcOrd="3" destOrd="0" presId="urn:microsoft.com/office/officeart/2005/8/layout/hierarchy1"/>
    <dgm:cxn modelId="{F9225DC9-544A-422E-87C6-9CF5101F1EDD}" type="presParOf" srcId="{8C6BB73E-24BE-43E2-9967-7B097C3114CF}" destId="{48009B18-9D91-4EBE-8FEF-B714B2FE09A7}" srcOrd="0" destOrd="0" presId="urn:microsoft.com/office/officeart/2005/8/layout/hierarchy1"/>
    <dgm:cxn modelId="{7E31D5F5-5EC8-4922-9648-7C7EB2BD893D}" type="presParOf" srcId="{48009B18-9D91-4EBE-8FEF-B714B2FE09A7}" destId="{31405148-11DE-480E-B86D-7992E90D6C67}" srcOrd="0" destOrd="0" presId="urn:microsoft.com/office/officeart/2005/8/layout/hierarchy1"/>
    <dgm:cxn modelId="{6B184B7C-FFE7-4FBF-9823-6E8DC3900D2A}" type="presParOf" srcId="{48009B18-9D91-4EBE-8FEF-B714B2FE09A7}" destId="{7E7A3B1F-514D-49DF-BEFD-C8E9C7B6477C}" srcOrd="1" destOrd="0" presId="urn:microsoft.com/office/officeart/2005/8/layout/hierarchy1"/>
    <dgm:cxn modelId="{7815845E-9EE2-4440-B638-22625A0B1DD2}" type="presParOf" srcId="{8C6BB73E-24BE-43E2-9967-7B097C3114CF}" destId="{89223465-22E3-43E7-926F-D0F2945A2B36}" srcOrd="1" destOrd="0" presId="urn:microsoft.com/office/officeart/2005/8/layout/hierarchy1"/>
    <dgm:cxn modelId="{37DF3B01-D187-4560-8638-0C9B8DB22B3B}" type="presParOf" srcId="{60DF9CF3-1598-4D99-A5FE-810DFE8ABF5C}" destId="{30F0A753-68E8-49AD-9BA6-90B57F9E3D1A}" srcOrd="4" destOrd="0" presId="urn:microsoft.com/office/officeart/2005/8/layout/hierarchy1"/>
    <dgm:cxn modelId="{EC805D88-3A75-4012-A4A1-96253A8F464B}" type="presParOf" srcId="{60DF9CF3-1598-4D99-A5FE-810DFE8ABF5C}" destId="{307ED1C6-BA39-443E-A6F3-B93DDA9715F1}" srcOrd="5" destOrd="0" presId="urn:microsoft.com/office/officeart/2005/8/layout/hierarchy1"/>
    <dgm:cxn modelId="{97F6182B-D9B6-4F37-AE31-4B2FE9F2A85F}" type="presParOf" srcId="{307ED1C6-BA39-443E-A6F3-B93DDA9715F1}" destId="{DA1F2D2F-F86F-469F-AABD-FE1AC086F8BC}" srcOrd="0" destOrd="0" presId="urn:microsoft.com/office/officeart/2005/8/layout/hierarchy1"/>
    <dgm:cxn modelId="{105219F3-0877-4B3F-B259-A4A245A187C7}" type="presParOf" srcId="{DA1F2D2F-F86F-469F-AABD-FE1AC086F8BC}" destId="{9B2DDE43-F696-4D12-9EF5-35539C8907F8}" srcOrd="0" destOrd="0" presId="urn:microsoft.com/office/officeart/2005/8/layout/hierarchy1"/>
    <dgm:cxn modelId="{4240E3B4-5650-43CF-A3F5-626DA4AD225A}" type="presParOf" srcId="{DA1F2D2F-F86F-469F-AABD-FE1AC086F8BC}" destId="{4B39408B-689D-4E89-B400-D0E006652ED8}" srcOrd="1" destOrd="0" presId="urn:microsoft.com/office/officeart/2005/8/layout/hierarchy1"/>
    <dgm:cxn modelId="{E2E8FB7A-CAF3-4914-98A3-5EE9E10C5942}" type="presParOf" srcId="{307ED1C6-BA39-443E-A6F3-B93DDA9715F1}" destId="{A1CF1BF2-355B-4345-9446-D1FF5CC54B61}" srcOrd="1" destOrd="0" presId="urn:microsoft.com/office/officeart/2005/8/layout/hierarchy1"/>
    <dgm:cxn modelId="{3CAE97FA-361E-4622-9894-AAC6C8DE244B}" type="presParOf" srcId="{60DF9CF3-1598-4D99-A5FE-810DFE8ABF5C}" destId="{583FF4DE-E88F-4D05-9B38-C42F5074995D}" srcOrd="6" destOrd="0" presId="urn:microsoft.com/office/officeart/2005/8/layout/hierarchy1"/>
    <dgm:cxn modelId="{E9A6C138-05F7-4814-A417-73A5F0C4765C}" type="presParOf" srcId="{60DF9CF3-1598-4D99-A5FE-810DFE8ABF5C}" destId="{DD4579BD-E5DE-478D-8E6D-A4439DDA83F9}" srcOrd="7" destOrd="0" presId="urn:microsoft.com/office/officeart/2005/8/layout/hierarchy1"/>
    <dgm:cxn modelId="{BA6CD835-1092-4B9E-8F2D-E1855BB19CDF}" type="presParOf" srcId="{DD4579BD-E5DE-478D-8E6D-A4439DDA83F9}" destId="{1399374E-7B55-4A6B-85BB-2ACBFD22E4CA}" srcOrd="0" destOrd="0" presId="urn:microsoft.com/office/officeart/2005/8/layout/hierarchy1"/>
    <dgm:cxn modelId="{FCD54D19-C1F5-42E7-8D53-76CBA27F5881}" type="presParOf" srcId="{1399374E-7B55-4A6B-85BB-2ACBFD22E4CA}" destId="{0FC77CE1-396C-4CD8-B98E-B5B0BD5F54C5}" srcOrd="0" destOrd="0" presId="urn:microsoft.com/office/officeart/2005/8/layout/hierarchy1"/>
    <dgm:cxn modelId="{33AA89E9-3E9A-4D7B-9624-C4AD1CC7C6B8}" type="presParOf" srcId="{1399374E-7B55-4A6B-85BB-2ACBFD22E4CA}" destId="{1D63F50A-CB8F-4F97-964F-EF8CCD824B2B}" srcOrd="1" destOrd="0" presId="urn:microsoft.com/office/officeart/2005/8/layout/hierarchy1"/>
    <dgm:cxn modelId="{84095572-A574-4B04-BDDE-B62F382DFD0B}" type="presParOf" srcId="{DD4579BD-E5DE-478D-8E6D-A4439DDA83F9}" destId="{A207B82B-304B-4F7F-BBFC-FCC66E2164BB}" srcOrd="1" destOrd="0" presId="urn:microsoft.com/office/officeart/2005/8/layout/hierarchy1"/>
    <dgm:cxn modelId="{2244F0AC-DB0F-457A-975B-3772B1477F4B}" type="presParOf" srcId="{60DF9CF3-1598-4D99-A5FE-810DFE8ABF5C}" destId="{C8971E0B-84AA-4763-8C5B-1C5F4855BC6B}" srcOrd="8" destOrd="0" presId="urn:microsoft.com/office/officeart/2005/8/layout/hierarchy1"/>
    <dgm:cxn modelId="{1E221469-2B1E-45AA-8FCE-DECEB82DE542}" type="presParOf" srcId="{60DF9CF3-1598-4D99-A5FE-810DFE8ABF5C}" destId="{6B9DC766-24D2-40E3-B3EC-B632FCB8604C}" srcOrd="9" destOrd="0" presId="urn:microsoft.com/office/officeart/2005/8/layout/hierarchy1"/>
    <dgm:cxn modelId="{2AE2EDA4-57B0-47A6-88C6-991AC9FEB2AA}" type="presParOf" srcId="{6B9DC766-24D2-40E3-B3EC-B632FCB8604C}" destId="{5609D2FB-206A-4E17-AC79-2118660438FA}" srcOrd="0" destOrd="0" presId="urn:microsoft.com/office/officeart/2005/8/layout/hierarchy1"/>
    <dgm:cxn modelId="{AF17CA4D-E8F5-48EA-8FF1-A912F78434F4}" type="presParOf" srcId="{5609D2FB-206A-4E17-AC79-2118660438FA}" destId="{AEDC1854-86B1-4DF5-A33A-C92527920BFF}" srcOrd="0" destOrd="0" presId="urn:microsoft.com/office/officeart/2005/8/layout/hierarchy1"/>
    <dgm:cxn modelId="{3AF443EA-5ABE-43E7-8E34-BF2C9989EBAE}" type="presParOf" srcId="{5609D2FB-206A-4E17-AC79-2118660438FA}" destId="{A20077D6-A141-4AD0-97A6-AEEBCF065C94}" srcOrd="1" destOrd="0" presId="urn:microsoft.com/office/officeart/2005/8/layout/hierarchy1"/>
    <dgm:cxn modelId="{A6F84154-F08B-40CA-924B-7729479AD0A5}" type="presParOf" srcId="{6B9DC766-24D2-40E3-B3EC-B632FCB8604C}" destId="{CA518E13-E06D-40E1-BF21-3D34C86C1D90}" srcOrd="1" destOrd="0" presId="urn:microsoft.com/office/officeart/2005/8/layout/hierarchy1"/>
    <dgm:cxn modelId="{B97D490C-9D56-4A9A-816B-336C1DB843D1}" type="presParOf" srcId="{9B625FDF-F70E-4636-BB7D-C53E5623D76C}" destId="{A39AE527-B060-4DC1-AE8B-40FA76098103}" srcOrd="2" destOrd="0" presId="urn:microsoft.com/office/officeart/2005/8/layout/hierarchy1"/>
    <dgm:cxn modelId="{696D6850-E425-448C-A273-91CE4F840097}" type="presParOf" srcId="{9B625FDF-F70E-4636-BB7D-C53E5623D76C}" destId="{7E9F272D-9CB5-4620-A5B3-F1567620274F}" srcOrd="3" destOrd="0" presId="urn:microsoft.com/office/officeart/2005/8/layout/hierarchy1"/>
    <dgm:cxn modelId="{4425C726-F96D-44E9-AF0F-2E18A18CF1C8}" type="presParOf" srcId="{7E9F272D-9CB5-4620-A5B3-F1567620274F}" destId="{454E6306-5601-45BF-90B5-1E73FDB6222D}" srcOrd="0" destOrd="0" presId="urn:microsoft.com/office/officeart/2005/8/layout/hierarchy1"/>
    <dgm:cxn modelId="{46CEDB17-093A-464A-AE8F-640DF2C0DD47}" type="presParOf" srcId="{454E6306-5601-45BF-90B5-1E73FDB6222D}" destId="{3CC1C105-6C54-4555-BE6F-57F1B6C611D6}" srcOrd="0" destOrd="0" presId="urn:microsoft.com/office/officeart/2005/8/layout/hierarchy1"/>
    <dgm:cxn modelId="{4E4F315B-B102-4143-BBEF-6EDA0A7C8661}" type="presParOf" srcId="{454E6306-5601-45BF-90B5-1E73FDB6222D}" destId="{9AA64FE4-F1D0-4694-A22A-5C5CEA693AD1}" srcOrd="1" destOrd="0" presId="urn:microsoft.com/office/officeart/2005/8/layout/hierarchy1"/>
    <dgm:cxn modelId="{47F23EC8-F285-45CB-B906-FF90ECB0BF8D}" type="presParOf" srcId="{7E9F272D-9CB5-4620-A5B3-F1567620274F}" destId="{4B942960-989B-449A-8AC1-9A17322A1A7E}" srcOrd="1" destOrd="0" presId="urn:microsoft.com/office/officeart/2005/8/layout/hierarchy1"/>
    <dgm:cxn modelId="{35A5BBA4-16A7-43E6-AA32-B427AA7C0B4B}" type="presParOf" srcId="{4B942960-989B-449A-8AC1-9A17322A1A7E}" destId="{712EF00A-CAA2-401D-9555-04DE03722FD4}" srcOrd="0" destOrd="0" presId="urn:microsoft.com/office/officeart/2005/8/layout/hierarchy1"/>
    <dgm:cxn modelId="{E5075DB8-0DFD-4F52-B727-D7B0B01E2640}" type="presParOf" srcId="{4B942960-989B-449A-8AC1-9A17322A1A7E}" destId="{1CF0FC2E-5298-457E-9E9B-EB22DA47B298}" srcOrd="1" destOrd="0" presId="urn:microsoft.com/office/officeart/2005/8/layout/hierarchy1"/>
    <dgm:cxn modelId="{864D5964-5E0F-4E78-AFD1-968E9F071A61}" type="presParOf" srcId="{1CF0FC2E-5298-457E-9E9B-EB22DA47B298}" destId="{B47129C5-FBB6-4847-812A-79C0DC286834}" srcOrd="0" destOrd="0" presId="urn:microsoft.com/office/officeart/2005/8/layout/hierarchy1"/>
    <dgm:cxn modelId="{DEF1FF70-6B18-4A76-9613-16E36239D030}" type="presParOf" srcId="{B47129C5-FBB6-4847-812A-79C0DC286834}" destId="{FB8FDAA8-B78E-4CC9-A9B5-7B19CFCACAA5}" srcOrd="0" destOrd="0" presId="urn:microsoft.com/office/officeart/2005/8/layout/hierarchy1"/>
    <dgm:cxn modelId="{B4A298DD-722A-4318-A239-E930154396A8}" type="presParOf" srcId="{B47129C5-FBB6-4847-812A-79C0DC286834}" destId="{6A1BFE89-6D09-47C3-9B55-0BB5BC3C39FA}" srcOrd="1" destOrd="0" presId="urn:microsoft.com/office/officeart/2005/8/layout/hierarchy1"/>
    <dgm:cxn modelId="{0380774E-13EF-4F9F-86B4-4549A2D9534D}" type="presParOf" srcId="{1CF0FC2E-5298-457E-9E9B-EB22DA47B298}" destId="{CDEE7E38-58FC-484A-B9FC-8F9A7C8721D5}" srcOrd="1" destOrd="0" presId="urn:microsoft.com/office/officeart/2005/8/layout/hierarchy1"/>
    <dgm:cxn modelId="{16DEB44A-CCBA-4DD7-93B7-C748ABF70B9D}" type="presParOf" srcId="{4B942960-989B-449A-8AC1-9A17322A1A7E}" destId="{C92D0AF5-AEC0-4FA6-B79E-86F34AC1E7F2}" srcOrd="2" destOrd="0" presId="urn:microsoft.com/office/officeart/2005/8/layout/hierarchy1"/>
    <dgm:cxn modelId="{62A50C93-4C06-4A44-BC05-07330627A005}" type="presParOf" srcId="{4B942960-989B-449A-8AC1-9A17322A1A7E}" destId="{19CFBC14-3363-4F51-B0DB-1CCC6B04E490}" srcOrd="3" destOrd="0" presId="urn:microsoft.com/office/officeart/2005/8/layout/hierarchy1"/>
    <dgm:cxn modelId="{8AA52A27-C6C9-41B0-9192-1912526F7250}" type="presParOf" srcId="{19CFBC14-3363-4F51-B0DB-1CCC6B04E490}" destId="{14A60802-433B-4E27-BCE3-0E19EF2EBE04}" srcOrd="0" destOrd="0" presId="urn:microsoft.com/office/officeart/2005/8/layout/hierarchy1"/>
    <dgm:cxn modelId="{B912E7AB-1782-4EB3-9576-D2D52D698527}" type="presParOf" srcId="{14A60802-433B-4E27-BCE3-0E19EF2EBE04}" destId="{9A8B3CF1-EB68-413C-B2C1-9049F0C32B39}" srcOrd="0" destOrd="0" presId="urn:microsoft.com/office/officeart/2005/8/layout/hierarchy1"/>
    <dgm:cxn modelId="{98075F15-2C6B-4E7C-AE57-1945CEAC98B7}" type="presParOf" srcId="{14A60802-433B-4E27-BCE3-0E19EF2EBE04}" destId="{86F44CF7-E268-4D6B-BBED-623088436651}" srcOrd="1" destOrd="0" presId="urn:microsoft.com/office/officeart/2005/8/layout/hierarchy1"/>
    <dgm:cxn modelId="{F796BD65-466A-473A-A870-97771127B12A}" type="presParOf" srcId="{19CFBC14-3363-4F51-B0DB-1CCC6B04E490}" destId="{861A108B-3F11-43B0-BBEF-DED907D88097}" srcOrd="1" destOrd="0" presId="urn:microsoft.com/office/officeart/2005/8/layout/hierarchy1"/>
    <dgm:cxn modelId="{54CCB613-AF7C-4662-A21E-8968427068AA}" type="presParOf" srcId="{4B942960-989B-449A-8AC1-9A17322A1A7E}" destId="{E41E4930-36A6-492E-9C0B-7FEC84D00CBF}" srcOrd="4" destOrd="0" presId="urn:microsoft.com/office/officeart/2005/8/layout/hierarchy1"/>
    <dgm:cxn modelId="{25644F66-1F5E-4BB4-B0F7-71898D5C6C68}" type="presParOf" srcId="{4B942960-989B-449A-8AC1-9A17322A1A7E}" destId="{8604F93E-51FD-470A-83A8-8529DB079575}" srcOrd="5" destOrd="0" presId="urn:microsoft.com/office/officeart/2005/8/layout/hierarchy1"/>
    <dgm:cxn modelId="{DF25E181-1ED4-4FE6-8EB6-181A2A81B1B3}" type="presParOf" srcId="{8604F93E-51FD-470A-83A8-8529DB079575}" destId="{6C456445-CF1A-43A1-BBDD-18B520CB4C41}" srcOrd="0" destOrd="0" presId="urn:microsoft.com/office/officeart/2005/8/layout/hierarchy1"/>
    <dgm:cxn modelId="{066F55BA-60B1-4A9D-AFF1-22B53EB2C58F}" type="presParOf" srcId="{6C456445-CF1A-43A1-BBDD-18B520CB4C41}" destId="{F6C753CF-2AB7-411B-BCFD-FEC2DCA95F99}" srcOrd="0" destOrd="0" presId="urn:microsoft.com/office/officeart/2005/8/layout/hierarchy1"/>
    <dgm:cxn modelId="{7CDEACCB-71A6-4BC7-B53E-D0C4714095FC}" type="presParOf" srcId="{6C456445-CF1A-43A1-BBDD-18B520CB4C41}" destId="{E602CE4D-4CF6-434D-8D0A-16C24382955E}" srcOrd="1" destOrd="0" presId="urn:microsoft.com/office/officeart/2005/8/layout/hierarchy1"/>
    <dgm:cxn modelId="{E1FE8FCF-9963-4463-95F6-E42179BA078E}" type="presParOf" srcId="{8604F93E-51FD-470A-83A8-8529DB079575}" destId="{BC642B2B-A138-46D3-9D25-81699FF170B9}" srcOrd="1" destOrd="0" presId="urn:microsoft.com/office/officeart/2005/8/layout/hierarchy1"/>
    <dgm:cxn modelId="{561D9560-9D0B-45E8-9C81-A82AD54DAB41}" type="presParOf" srcId="{4B942960-989B-449A-8AC1-9A17322A1A7E}" destId="{A7E4EA93-E77B-4A98-BDBD-B0F901CC6E4C}" srcOrd="6" destOrd="0" presId="urn:microsoft.com/office/officeart/2005/8/layout/hierarchy1"/>
    <dgm:cxn modelId="{34642148-8118-452D-B3D6-D4E09F2B78CD}" type="presParOf" srcId="{4B942960-989B-449A-8AC1-9A17322A1A7E}" destId="{F792597F-5A24-490A-9DA3-7A9EECF3C637}" srcOrd="7" destOrd="0" presId="urn:microsoft.com/office/officeart/2005/8/layout/hierarchy1"/>
    <dgm:cxn modelId="{EC469A1F-8C3E-4B4E-89A0-11AD7A311E23}" type="presParOf" srcId="{F792597F-5A24-490A-9DA3-7A9EECF3C637}" destId="{A602BE7E-44A4-42B0-BB02-977FB03FE993}" srcOrd="0" destOrd="0" presId="urn:microsoft.com/office/officeart/2005/8/layout/hierarchy1"/>
    <dgm:cxn modelId="{AD192B2B-2634-4CB8-8B7C-DA3F050D96C1}" type="presParOf" srcId="{A602BE7E-44A4-42B0-BB02-977FB03FE993}" destId="{1F6708C3-7F34-49C4-9E68-4D6E5E26D226}" srcOrd="0" destOrd="0" presId="urn:microsoft.com/office/officeart/2005/8/layout/hierarchy1"/>
    <dgm:cxn modelId="{4CE7989D-33A8-4CD0-9048-2077512301FE}" type="presParOf" srcId="{A602BE7E-44A4-42B0-BB02-977FB03FE993}" destId="{E2310C49-32B0-4C73-851E-05979D0FEF0F}" srcOrd="1" destOrd="0" presId="urn:microsoft.com/office/officeart/2005/8/layout/hierarchy1"/>
    <dgm:cxn modelId="{222D80FF-C759-4C29-9985-53D327C7A2F4}" type="presParOf" srcId="{F792597F-5A24-490A-9DA3-7A9EECF3C637}" destId="{F49DD5D7-84A8-4241-9176-33E5D08537A1}" srcOrd="1" destOrd="0" presId="urn:microsoft.com/office/officeart/2005/8/layout/hierarchy1"/>
    <dgm:cxn modelId="{6AB0B654-2F59-4477-BE1B-9070371F73AD}" type="presParOf" srcId="{9B625FDF-F70E-4636-BB7D-C53E5623D76C}" destId="{BBA2FB67-20D3-4064-8506-F9BEFC7DE57B}" srcOrd="4" destOrd="0" presId="urn:microsoft.com/office/officeart/2005/8/layout/hierarchy1"/>
    <dgm:cxn modelId="{778D36C7-C3D3-4749-AC4B-37E2F6CD5914}" type="presParOf" srcId="{9B625FDF-F70E-4636-BB7D-C53E5623D76C}" destId="{961A156C-8C33-4FF8-B9DD-F0737A407B30}" srcOrd="5" destOrd="0" presId="urn:microsoft.com/office/officeart/2005/8/layout/hierarchy1"/>
    <dgm:cxn modelId="{2C632CC7-3270-43D4-9450-E4070F161089}" type="presParOf" srcId="{961A156C-8C33-4FF8-B9DD-F0737A407B30}" destId="{534C71BD-1666-42F4-BDF8-1EFA1AABD706}" srcOrd="0" destOrd="0" presId="urn:microsoft.com/office/officeart/2005/8/layout/hierarchy1"/>
    <dgm:cxn modelId="{F89620BA-318A-4304-AE23-29EB20D59277}" type="presParOf" srcId="{534C71BD-1666-42F4-BDF8-1EFA1AABD706}" destId="{81D38843-6630-494E-8603-CCF46C17E4BA}" srcOrd="0" destOrd="0" presId="urn:microsoft.com/office/officeart/2005/8/layout/hierarchy1"/>
    <dgm:cxn modelId="{27680CCC-0EB8-4B35-9535-66079CBA1CD9}" type="presParOf" srcId="{534C71BD-1666-42F4-BDF8-1EFA1AABD706}" destId="{A67D80FA-E02B-4CCE-B020-E4142CAC3E60}" srcOrd="1" destOrd="0" presId="urn:microsoft.com/office/officeart/2005/8/layout/hierarchy1"/>
    <dgm:cxn modelId="{AAC6837D-E10A-4B9E-B137-50504B35ADEF}" type="presParOf" srcId="{961A156C-8C33-4FF8-B9DD-F0737A407B30}" destId="{4656698A-275C-4A3A-B535-F1A88F9C6433}" srcOrd="1" destOrd="0" presId="urn:microsoft.com/office/officeart/2005/8/layout/hierarchy1"/>
    <dgm:cxn modelId="{93FFC6FD-3833-46E4-97EC-035B56478ECA}" type="presParOf" srcId="{4656698A-275C-4A3A-B535-F1A88F9C6433}" destId="{E8F18A1A-F5A5-4CB7-A98C-722B93A6453E}" srcOrd="0" destOrd="0" presId="urn:microsoft.com/office/officeart/2005/8/layout/hierarchy1"/>
    <dgm:cxn modelId="{A5B97A70-94A3-4ED7-8ACD-9A142123CE27}" type="presParOf" srcId="{4656698A-275C-4A3A-B535-F1A88F9C6433}" destId="{5F7FA456-CCC5-453C-AD96-E25BC43E3DA8}" srcOrd="1" destOrd="0" presId="urn:microsoft.com/office/officeart/2005/8/layout/hierarchy1"/>
    <dgm:cxn modelId="{AE4F1C51-9326-441C-92EB-496CF204AD53}" type="presParOf" srcId="{5F7FA456-CCC5-453C-AD96-E25BC43E3DA8}" destId="{B53B6EEA-92F4-46BA-BFFF-FC5F225B1D2F}" srcOrd="0" destOrd="0" presId="urn:microsoft.com/office/officeart/2005/8/layout/hierarchy1"/>
    <dgm:cxn modelId="{8BD4A7E2-14C9-43B9-A55F-76BBD05ED99A}" type="presParOf" srcId="{B53B6EEA-92F4-46BA-BFFF-FC5F225B1D2F}" destId="{DC665FAE-7862-46EA-A317-336427671782}" srcOrd="0" destOrd="0" presId="urn:microsoft.com/office/officeart/2005/8/layout/hierarchy1"/>
    <dgm:cxn modelId="{86CB8E6B-3247-4AC0-B1E2-25C45585E287}" type="presParOf" srcId="{B53B6EEA-92F4-46BA-BFFF-FC5F225B1D2F}" destId="{EB658C15-4AEE-4FE2-A2C5-B4051E4042AC}" srcOrd="1" destOrd="0" presId="urn:microsoft.com/office/officeart/2005/8/layout/hierarchy1"/>
    <dgm:cxn modelId="{6020CECA-1D5D-4FA4-9501-7BD8C2A6C996}" type="presParOf" srcId="{5F7FA456-CCC5-453C-AD96-E25BC43E3DA8}" destId="{7013A615-5924-4F39-B861-CA978D681995}" srcOrd="1" destOrd="0" presId="urn:microsoft.com/office/officeart/2005/8/layout/hierarchy1"/>
    <dgm:cxn modelId="{A06C9564-007C-4DED-9E3F-6E4104215ECD}" type="presParOf" srcId="{4656698A-275C-4A3A-B535-F1A88F9C6433}" destId="{F9695FB6-2F97-46E8-B011-2DB21288CE33}" srcOrd="2" destOrd="0" presId="urn:microsoft.com/office/officeart/2005/8/layout/hierarchy1"/>
    <dgm:cxn modelId="{30AEE3E7-CC96-42DA-8769-A3E09F030660}" type="presParOf" srcId="{4656698A-275C-4A3A-B535-F1A88F9C6433}" destId="{B35FFD4F-C515-487A-B387-1A7EDF95AE39}" srcOrd="3" destOrd="0" presId="urn:microsoft.com/office/officeart/2005/8/layout/hierarchy1"/>
    <dgm:cxn modelId="{5991F7B8-875D-4213-A0F9-1CAE7C12C284}" type="presParOf" srcId="{B35FFD4F-C515-487A-B387-1A7EDF95AE39}" destId="{47C29E26-0CE0-49E5-B23E-673B968B5659}" srcOrd="0" destOrd="0" presId="urn:microsoft.com/office/officeart/2005/8/layout/hierarchy1"/>
    <dgm:cxn modelId="{2418A002-FFD3-446D-B458-42508541A4D4}" type="presParOf" srcId="{47C29E26-0CE0-49E5-B23E-673B968B5659}" destId="{91DCA219-C591-478A-8D3C-54BEF64C13F1}" srcOrd="0" destOrd="0" presId="urn:microsoft.com/office/officeart/2005/8/layout/hierarchy1"/>
    <dgm:cxn modelId="{362D903C-BCD5-4E99-8B04-4106D7B497BC}" type="presParOf" srcId="{47C29E26-0CE0-49E5-B23E-673B968B5659}" destId="{06077FF4-D1C5-4922-85B2-F872CEA58772}" srcOrd="1" destOrd="0" presId="urn:microsoft.com/office/officeart/2005/8/layout/hierarchy1"/>
    <dgm:cxn modelId="{DCEFA951-5DD9-4A79-ABC2-68E1883D0898}" type="presParOf" srcId="{B35FFD4F-C515-487A-B387-1A7EDF95AE39}" destId="{BC868F43-4C50-4587-9B1F-D3133DC77B06}" srcOrd="1" destOrd="0" presId="urn:microsoft.com/office/officeart/2005/8/layout/hierarchy1"/>
    <dgm:cxn modelId="{76E0877D-2E38-45EF-8A4D-C369E56A3BA6}" type="presParOf" srcId="{4656698A-275C-4A3A-B535-F1A88F9C6433}" destId="{58FD5B3B-6942-49B0-8A28-AFAF2C7A151C}" srcOrd="4" destOrd="0" presId="urn:microsoft.com/office/officeart/2005/8/layout/hierarchy1"/>
    <dgm:cxn modelId="{6DC0B36C-124B-426C-99F2-113AC08BDB10}" type="presParOf" srcId="{4656698A-275C-4A3A-B535-F1A88F9C6433}" destId="{C23A020F-AB5B-40C1-BD79-B41132D8D1D0}" srcOrd="5" destOrd="0" presId="urn:microsoft.com/office/officeart/2005/8/layout/hierarchy1"/>
    <dgm:cxn modelId="{EC820B3C-D87E-439C-B16D-965DFF16284C}" type="presParOf" srcId="{C23A020F-AB5B-40C1-BD79-B41132D8D1D0}" destId="{5DC6744F-5D5D-4D9E-B7E7-415694EF6E20}" srcOrd="0" destOrd="0" presId="urn:microsoft.com/office/officeart/2005/8/layout/hierarchy1"/>
    <dgm:cxn modelId="{D657975F-CC52-4D40-90FF-06BD88620864}" type="presParOf" srcId="{5DC6744F-5D5D-4D9E-B7E7-415694EF6E20}" destId="{30016D87-C335-4E77-A644-95DD3BEA70E2}" srcOrd="0" destOrd="0" presId="urn:microsoft.com/office/officeart/2005/8/layout/hierarchy1"/>
    <dgm:cxn modelId="{443A5A89-E588-46A0-AE4E-04A499856EEE}" type="presParOf" srcId="{5DC6744F-5D5D-4D9E-B7E7-415694EF6E20}" destId="{6337A527-F0AC-4041-860E-5F2C2103759E}" srcOrd="1" destOrd="0" presId="urn:microsoft.com/office/officeart/2005/8/layout/hierarchy1"/>
    <dgm:cxn modelId="{11A2E4DA-1B5F-4C00-B5DC-DC0316D5AED9}" type="presParOf" srcId="{C23A020F-AB5B-40C1-BD79-B41132D8D1D0}" destId="{1D88DCAF-5326-403D-8AAD-5663976332D6}" srcOrd="1" destOrd="0" presId="urn:microsoft.com/office/officeart/2005/8/layout/hierarchy1"/>
    <dgm:cxn modelId="{044B01A7-4231-419A-BBA1-1F0D0C4DE9B3}" type="presParOf" srcId="{4656698A-275C-4A3A-B535-F1A88F9C6433}" destId="{2A084FE2-B91B-4092-B41A-6B67E8AA4B3D}" srcOrd="6" destOrd="0" presId="urn:microsoft.com/office/officeart/2005/8/layout/hierarchy1"/>
    <dgm:cxn modelId="{501B7102-939A-452F-9ED5-AFA7FBEEC470}" type="presParOf" srcId="{4656698A-275C-4A3A-B535-F1A88F9C6433}" destId="{26440F1E-6816-4013-A289-AFC42944B747}" srcOrd="7" destOrd="0" presId="urn:microsoft.com/office/officeart/2005/8/layout/hierarchy1"/>
    <dgm:cxn modelId="{626F4DAF-E73E-4D6F-94E4-115DD7131365}" type="presParOf" srcId="{26440F1E-6816-4013-A289-AFC42944B747}" destId="{CD17C6A7-1EE2-4640-BEE6-9F2045F7AC2A}" srcOrd="0" destOrd="0" presId="urn:microsoft.com/office/officeart/2005/8/layout/hierarchy1"/>
    <dgm:cxn modelId="{EEF7AE75-87D8-4F0F-A0CC-7D34B5FC960B}" type="presParOf" srcId="{CD17C6A7-1EE2-4640-BEE6-9F2045F7AC2A}" destId="{61C7B82A-28C2-4C47-969A-AC78420E8DEF}" srcOrd="0" destOrd="0" presId="urn:microsoft.com/office/officeart/2005/8/layout/hierarchy1"/>
    <dgm:cxn modelId="{865EFF8C-D91B-4451-B807-799FFD4E3FE0}" type="presParOf" srcId="{CD17C6A7-1EE2-4640-BEE6-9F2045F7AC2A}" destId="{35B9BCD0-31C9-4AC1-8F8D-5421CBF7815D}" srcOrd="1" destOrd="0" presId="urn:microsoft.com/office/officeart/2005/8/layout/hierarchy1"/>
    <dgm:cxn modelId="{24DF94B7-F8CD-4F1D-9037-2E03D60DB6F2}" type="presParOf" srcId="{26440F1E-6816-4013-A289-AFC42944B747}" destId="{1E44394B-2693-4D56-93AB-788E41EA5BE3}" srcOrd="1" destOrd="0" presId="urn:microsoft.com/office/officeart/2005/8/layout/hierarchy1"/>
    <dgm:cxn modelId="{6458227E-304D-4EE2-88CA-214F2BA2CCA2}" type="presParOf" srcId="{4656698A-275C-4A3A-B535-F1A88F9C6433}" destId="{40B4A6AF-F924-4836-B914-1CD7680443E3}" srcOrd="8" destOrd="0" presId="urn:microsoft.com/office/officeart/2005/8/layout/hierarchy1"/>
    <dgm:cxn modelId="{958B8C8A-0D3D-46AF-A08B-00FC5E8E6214}" type="presParOf" srcId="{4656698A-275C-4A3A-B535-F1A88F9C6433}" destId="{25E4F933-79B0-4810-84EC-62B78C9D9D92}" srcOrd="9" destOrd="0" presId="urn:microsoft.com/office/officeart/2005/8/layout/hierarchy1"/>
    <dgm:cxn modelId="{9D320315-C6A0-4910-998D-75C7C2BE7463}" type="presParOf" srcId="{25E4F933-79B0-4810-84EC-62B78C9D9D92}" destId="{5AF1530D-172E-4942-9DF3-23A0522A6908}" srcOrd="0" destOrd="0" presId="urn:microsoft.com/office/officeart/2005/8/layout/hierarchy1"/>
    <dgm:cxn modelId="{DC6F7A4E-775C-4E6F-9863-DD02C5F288DE}" type="presParOf" srcId="{5AF1530D-172E-4942-9DF3-23A0522A6908}" destId="{A892BA94-1B97-426E-BD98-E7B00B9CA279}" srcOrd="0" destOrd="0" presId="urn:microsoft.com/office/officeart/2005/8/layout/hierarchy1"/>
    <dgm:cxn modelId="{1106015E-5C5C-4026-89CF-6B2468A4047C}" type="presParOf" srcId="{5AF1530D-172E-4942-9DF3-23A0522A6908}" destId="{A7A7C7EC-F75F-449D-8606-F2AC32B948CD}" srcOrd="1" destOrd="0" presId="urn:microsoft.com/office/officeart/2005/8/layout/hierarchy1"/>
    <dgm:cxn modelId="{116E3B15-4D53-41EA-9705-8F8AEA09F2A0}" type="presParOf" srcId="{25E4F933-79B0-4810-84EC-62B78C9D9D92}" destId="{19F196B2-5F09-4FD3-9080-81B0EBBCD6E2}" srcOrd="1" destOrd="0" presId="urn:microsoft.com/office/officeart/2005/8/layout/hierarchy1"/>
    <dgm:cxn modelId="{A93A1D2C-EB0B-4464-B490-1554E76F1CB0}" type="presParOf" srcId="{4656698A-275C-4A3A-B535-F1A88F9C6433}" destId="{ED3D1FD3-4D26-42CD-8937-EBAF15B201B7}" srcOrd="10" destOrd="0" presId="urn:microsoft.com/office/officeart/2005/8/layout/hierarchy1"/>
    <dgm:cxn modelId="{C17E7087-E1DC-424B-BA78-5AEE7A57ED9F}" type="presParOf" srcId="{4656698A-275C-4A3A-B535-F1A88F9C6433}" destId="{E101B70A-707B-4E22-80DB-0EB7E30ECA9C}" srcOrd="11" destOrd="0" presId="urn:microsoft.com/office/officeart/2005/8/layout/hierarchy1"/>
    <dgm:cxn modelId="{B16DD082-D426-4EF9-8E44-2C8424F1AF7B}" type="presParOf" srcId="{E101B70A-707B-4E22-80DB-0EB7E30ECA9C}" destId="{9EF34326-B018-493F-80B2-2A1C71C144CA}" srcOrd="0" destOrd="0" presId="urn:microsoft.com/office/officeart/2005/8/layout/hierarchy1"/>
    <dgm:cxn modelId="{1217461F-00AD-4E42-8FA2-4E6BC297EFC4}" type="presParOf" srcId="{9EF34326-B018-493F-80B2-2A1C71C144CA}" destId="{56FBE762-9F76-41CF-82FB-F8A71864270C}" srcOrd="0" destOrd="0" presId="urn:microsoft.com/office/officeart/2005/8/layout/hierarchy1"/>
    <dgm:cxn modelId="{D1226685-F2A1-4306-BC17-28947F6840BA}" type="presParOf" srcId="{9EF34326-B018-493F-80B2-2A1C71C144CA}" destId="{90CCF8E2-EE5A-4727-8C89-BD6CFC445E57}" srcOrd="1" destOrd="0" presId="urn:microsoft.com/office/officeart/2005/8/layout/hierarchy1"/>
    <dgm:cxn modelId="{0D14ED73-1989-4C96-A761-1CE2D43D5976}" type="presParOf" srcId="{E101B70A-707B-4E22-80DB-0EB7E30ECA9C}" destId="{A1D073AC-7ACE-49CB-8492-B3CDC37BA6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D1FD3-4D26-42CD-8937-EBAF15B201B7}">
      <dsp:nvSpPr>
        <dsp:cNvPr id="0" name=""/>
        <dsp:cNvSpPr/>
      </dsp:nvSpPr>
      <dsp:spPr>
        <a:xfrm>
          <a:off x="9226816" y="2388472"/>
          <a:ext cx="1794019" cy="484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932"/>
              </a:lnTo>
              <a:lnTo>
                <a:pt x="1794019" y="414932"/>
              </a:lnTo>
              <a:lnTo>
                <a:pt x="1794019" y="484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B4A6AF-F924-4836-B914-1CD7680443E3}">
      <dsp:nvSpPr>
        <dsp:cNvPr id="0" name=""/>
        <dsp:cNvSpPr/>
      </dsp:nvSpPr>
      <dsp:spPr>
        <a:xfrm>
          <a:off x="9226816" y="2388472"/>
          <a:ext cx="1092724" cy="484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932"/>
              </a:lnTo>
              <a:lnTo>
                <a:pt x="1092724" y="414932"/>
              </a:lnTo>
              <a:lnTo>
                <a:pt x="1092724" y="484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84FE2-B91B-4092-B41A-6B67E8AA4B3D}">
      <dsp:nvSpPr>
        <dsp:cNvPr id="0" name=""/>
        <dsp:cNvSpPr/>
      </dsp:nvSpPr>
      <dsp:spPr>
        <a:xfrm>
          <a:off x="9226816" y="2388472"/>
          <a:ext cx="391428" cy="484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932"/>
              </a:lnTo>
              <a:lnTo>
                <a:pt x="391428" y="414932"/>
              </a:lnTo>
              <a:lnTo>
                <a:pt x="391428" y="484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D5B3B-6942-49B0-8A28-AFAF2C7A151C}">
      <dsp:nvSpPr>
        <dsp:cNvPr id="0" name=""/>
        <dsp:cNvSpPr/>
      </dsp:nvSpPr>
      <dsp:spPr>
        <a:xfrm>
          <a:off x="8887835" y="2388472"/>
          <a:ext cx="338980" cy="484061"/>
        </a:xfrm>
        <a:custGeom>
          <a:avLst/>
          <a:gdLst/>
          <a:ahLst/>
          <a:cxnLst/>
          <a:rect l="0" t="0" r="0" b="0"/>
          <a:pathLst>
            <a:path>
              <a:moveTo>
                <a:pt x="338980" y="0"/>
              </a:moveTo>
              <a:lnTo>
                <a:pt x="338980" y="414932"/>
              </a:lnTo>
              <a:lnTo>
                <a:pt x="0" y="414932"/>
              </a:lnTo>
              <a:lnTo>
                <a:pt x="0" y="484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695FB6-2F97-46E8-B011-2DB21288CE33}">
      <dsp:nvSpPr>
        <dsp:cNvPr id="0" name=""/>
        <dsp:cNvSpPr/>
      </dsp:nvSpPr>
      <dsp:spPr>
        <a:xfrm>
          <a:off x="8135804" y="2388472"/>
          <a:ext cx="1091011" cy="484061"/>
        </a:xfrm>
        <a:custGeom>
          <a:avLst/>
          <a:gdLst/>
          <a:ahLst/>
          <a:cxnLst/>
          <a:rect l="0" t="0" r="0" b="0"/>
          <a:pathLst>
            <a:path>
              <a:moveTo>
                <a:pt x="1091011" y="0"/>
              </a:moveTo>
              <a:lnTo>
                <a:pt x="1091011" y="414932"/>
              </a:lnTo>
              <a:lnTo>
                <a:pt x="0" y="414932"/>
              </a:lnTo>
              <a:lnTo>
                <a:pt x="0" y="484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18A1A-F5A5-4CB7-A98C-722B93A6453E}">
      <dsp:nvSpPr>
        <dsp:cNvPr id="0" name=""/>
        <dsp:cNvSpPr/>
      </dsp:nvSpPr>
      <dsp:spPr>
        <a:xfrm>
          <a:off x="7402126" y="2388472"/>
          <a:ext cx="1824689" cy="484061"/>
        </a:xfrm>
        <a:custGeom>
          <a:avLst/>
          <a:gdLst/>
          <a:ahLst/>
          <a:cxnLst/>
          <a:rect l="0" t="0" r="0" b="0"/>
          <a:pathLst>
            <a:path>
              <a:moveTo>
                <a:pt x="1824689" y="0"/>
              </a:moveTo>
              <a:lnTo>
                <a:pt x="1824689" y="414932"/>
              </a:lnTo>
              <a:lnTo>
                <a:pt x="0" y="414932"/>
              </a:lnTo>
              <a:lnTo>
                <a:pt x="0" y="4840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A2FB67-20D3-4064-8506-F9BEFC7DE57B}">
      <dsp:nvSpPr>
        <dsp:cNvPr id="0" name=""/>
        <dsp:cNvSpPr/>
      </dsp:nvSpPr>
      <dsp:spPr>
        <a:xfrm>
          <a:off x="5049105" y="1530015"/>
          <a:ext cx="4177710" cy="384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475"/>
              </a:lnTo>
              <a:lnTo>
                <a:pt x="4177710" y="315475"/>
              </a:lnTo>
              <a:lnTo>
                <a:pt x="4177710" y="3846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4EA93-E77B-4A98-BDBD-B0F901CC6E4C}">
      <dsp:nvSpPr>
        <dsp:cNvPr id="0" name=""/>
        <dsp:cNvSpPr/>
      </dsp:nvSpPr>
      <dsp:spPr>
        <a:xfrm>
          <a:off x="5051752" y="2426622"/>
          <a:ext cx="1613506" cy="445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782"/>
              </a:lnTo>
              <a:lnTo>
                <a:pt x="1613506" y="376782"/>
              </a:lnTo>
              <a:lnTo>
                <a:pt x="1613506" y="445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E4930-36A6-492E-9C0B-7FEC84D00CBF}">
      <dsp:nvSpPr>
        <dsp:cNvPr id="0" name=""/>
        <dsp:cNvSpPr/>
      </dsp:nvSpPr>
      <dsp:spPr>
        <a:xfrm>
          <a:off x="5051752" y="2426622"/>
          <a:ext cx="862587" cy="445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782"/>
              </a:lnTo>
              <a:lnTo>
                <a:pt x="862587" y="376782"/>
              </a:lnTo>
              <a:lnTo>
                <a:pt x="862587" y="445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D0AF5-AEC0-4FA6-B79E-86F34AC1E7F2}">
      <dsp:nvSpPr>
        <dsp:cNvPr id="0" name=""/>
        <dsp:cNvSpPr/>
      </dsp:nvSpPr>
      <dsp:spPr>
        <a:xfrm>
          <a:off x="5006032" y="2426622"/>
          <a:ext cx="91440" cy="445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6782"/>
              </a:lnTo>
              <a:lnTo>
                <a:pt x="117670" y="376782"/>
              </a:lnTo>
              <a:lnTo>
                <a:pt x="117670" y="445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EF00A-CAA2-401D-9555-04DE03722FD4}">
      <dsp:nvSpPr>
        <dsp:cNvPr id="0" name=""/>
        <dsp:cNvSpPr/>
      </dsp:nvSpPr>
      <dsp:spPr>
        <a:xfrm>
          <a:off x="4279841" y="2426622"/>
          <a:ext cx="771911" cy="445911"/>
        </a:xfrm>
        <a:custGeom>
          <a:avLst/>
          <a:gdLst/>
          <a:ahLst/>
          <a:cxnLst/>
          <a:rect l="0" t="0" r="0" b="0"/>
          <a:pathLst>
            <a:path>
              <a:moveTo>
                <a:pt x="771911" y="0"/>
              </a:moveTo>
              <a:lnTo>
                <a:pt x="771911" y="376782"/>
              </a:lnTo>
              <a:lnTo>
                <a:pt x="0" y="376782"/>
              </a:lnTo>
              <a:lnTo>
                <a:pt x="0" y="445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AE527-B060-4DC1-AE8B-40FA76098103}">
      <dsp:nvSpPr>
        <dsp:cNvPr id="0" name=""/>
        <dsp:cNvSpPr/>
      </dsp:nvSpPr>
      <dsp:spPr>
        <a:xfrm>
          <a:off x="5003385" y="1530015"/>
          <a:ext cx="91440" cy="4227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625"/>
              </a:lnTo>
              <a:lnTo>
                <a:pt x="48366" y="353625"/>
              </a:lnTo>
              <a:lnTo>
                <a:pt x="48366" y="4227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71E0B-84AA-4763-8C5B-1C5F4855BC6B}">
      <dsp:nvSpPr>
        <dsp:cNvPr id="0" name=""/>
        <dsp:cNvSpPr/>
      </dsp:nvSpPr>
      <dsp:spPr>
        <a:xfrm>
          <a:off x="1903755" y="2388481"/>
          <a:ext cx="1543776" cy="484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922"/>
              </a:lnTo>
              <a:lnTo>
                <a:pt x="1543776" y="414922"/>
              </a:lnTo>
              <a:lnTo>
                <a:pt x="1543776" y="484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FF4DE-E88F-4D05-9B38-C42F5074995D}">
      <dsp:nvSpPr>
        <dsp:cNvPr id="0" name=""/>
        <dsp:cNvSpPr/>
      </dsp:nvSpPr>
      <dsp:spPr>
        <a:xfrm>
          <a:off x="1903755" y="2388481"/>
          <a:ext cx="736524" cy="484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922"/>
              </a:lnTo>
              <a:lnTo>
                <a:pt x="736524" y="414922"/>
              </a:lnTo>
              <a:lnTo>
                <a:pt x="736524" y="484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0A753-68E8-49AD-9BA6-90B57F9E3D1A}">
      <dsp:nvSpPr>
        <dsp:cNvPr id="0" name=""/>
        <dsp:cNvSpPr/>
      </dsp:nvSpPr>
      <dsp:spPr>
        <a:xfrm>
          <a:off x="1787308" y="2388481"/>
          <a:ext cx="91440" cy="484051"/>
        </a:xfrm>
        <a:custGeom>
          <a:avLst/>
          <a:gdLst/>
          <a:ahLst/>
          <a:cxnLst/>
          <a:rect l="0" t="0" r="0" b="0"/>
          <a:pathLst>
            <a:path>
              <a:moveTo>
                <a:pt x="116447" y="0"/>
              </a:moveTo>
              <a:lnTo>
                <a:pt x="116447" y="414922"/>
              </a:lnTo>
              <a:lnTo>
                <a:pt x="45720" y="414922"/>
              </a:lnTo>
              <a:lnTo>
                <a:pt x="45720" y="484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E1570-1EB9-4893-9369-A45A3EA059CE}">
      <dsp:nvSpPr>
        <dsp:cNvPr id="0" name=""/>
        <dsp:cNvSpPr/>
      </dsp:nvSpPr>
      <dsp:spPr>
        <a:xfrm>
          <a:off x="1058628" y="2388481"/>
          <a:ext cx="845126" cy="484051"/>
        </a:xfrm>
        <a:custGeom>
          <a:avLst/>
          <a:gdLst/>
          <a:ahLst/>
          <a:cxnLst/>
          <a:rect l="0" t="0" r="0" b="0"/>
          <a:pathLst>
            <a:path>
              <a:moveTo>
                <a:pt x="845126" y="0"/>
              </a:moveTo>
              <a:lnTo>
                <a:pt x="845126" y="414922"/>
              </a:lnTo>
              <a:lnTo>
                <a:pt x="0" y="414922"/>
              </a:lnTo>
              <a:lnTo>
                <a:pt x="0" y="484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25703-9895-4973-973D-45D624C76A6D}">
      <dsp:nvSpPr>
        <dsp:cNvPr id="0" name=""/>
        <dsp:cNvSpPr/>
      </dsp:nvSpPr>
      <dsp:spPr>
        <a:xfrm>
          <a:off x="305418" y="2388481"/>
          <a:ext cx="1598336" cy="484051"/>
        </a:xfrm>
        <a:custGeom>
          <a:avLst/>
          <a:gdLst/>
          <a:ahLst/>
          <a:cxnLst/>
          <a:rect l="0" t="0" r="0" b="0"/>
          <a:pathLst>
            <a:path>
              <a:moveTo>
                <a:pt x="1598336" y="0"/>
              </a:moveTo>
              <a:lnTo>
                <a:pt x="1598336" y="414922"/>
              </a:lnTo>
              <a:lnTo>
                <a:pt x="0" y="414922"/>
              </a:lnTo>
              <a:lnTo>
                <a:pt x="0" y="484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E5320-07E0-476A-A32E-0347F4A3B1E0}">
      <dsp:nvSpPr>
        <dsp:cNvPr id="0" name=""/>
        <dsp:cNvSpPr/>
      </dsp:nvSpPr>
      <dsp:spPr>
        <a:xfrm>
          <a:off x="1903755" y="1530015"/>
          <a:ext cx="3145350" cy="384614"/>
        </a:xfrm>
        <a:custGeom>
          <a:avLst/>
          <a:gdLst/>
          <a:ahLst/>
          <a:cxnLst/>
          <a:rect l="0" t="0" r="0" b="0"/>
          <a:pathLst>
            <a:path>
              <a:moveTo>
                <a:pt x="3145350" y="0"/>
              </a:moveTo>
              <a:lnTo>
                <a:pt x="3145350" y="315484"/>
              </a:lnTo>
              <a:lnTo>
                <a:pt x="0" y="315484"/>
              </a:lnTo>
              <a:lnTo>
                <a:pt x="0" y="3846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A9BFA2-3C7A-4347-B9EA-803F660A4077}">
      <dsp:nvSpPr>
        <dsp:cNvPr id="0" name=""/>
        <dsp:cNvSpPr/>
      </dsp:nvSpPr>
      <dsp:spPr>
        <a:xfrm>
          <a:off x="3054042" y="944107"/>
          <a:ext cx="3990126" cy="585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052A9-2F18-4682-90DC-B73808E1DE85}">
      <dsp:nvSpPr>
        <dsp:cNvPr id="0" name=""/>
        <dsp:cNvSpPr/>
      </dsp:nvSpPr>
      <dsp:spPr>
        <a:xfrm>
          <a:off x="3136956" y="1022875"/>
          <a:ext cx="3990126" cy="585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“新劳动教育”实践课程</a:t>
          </a:r>
          <a:endParaRPr kumimoji="0" lang="zh-CN" altLang="en-US" sz="2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endParaRPr>
        </a:p>
      </dsp:txBody>
      <dsp:txXfrm>
        <a:off x="3154117" y="1040036"/>
        <a:ext cx="3955804" cy="551586"/>
      </dsp:txXfrm>
    </dsp:sp>
    <dsp:sp modelId="{9BA899F2-4917-4E02-A469-B68FCD7DFBA0}">
      <dsp:nvSpPr>
        <dsp:cNvPr id="0" name=""/>
        <dsp:cNvSpPr/>
      </dsp:nvSpPr>
      <dsp:spPr>
        <a:xfrm>
          <a:off x="916444" y="1914629"/>
          <a:ext cx="1974620" cy="473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57BD2-A71B-4E7D-BD23-B40401C6111F}">
      <dsp:nvSpPr>
        <dsp:cNvPr id="0" name=""/>
        <dsp:cNvSpPr/>
      </dsp:nvSpPr>
      <dsp:spPr>
        <a:xfrm>
          <a:off x="999358" y="1993397"/>
          <a:ext cx="1974620" cy="473852"/>
        </a:xfrm>
        <a:prstGeom prst="roundRect">
          <a:avLst>
            <a:gd name="adj" fmla="val 10000"/>
          </a:avLst>
        </a:prstGeom>
        <a:solidFill>
          <a:srgbClr val="CCFF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开心农场</a:t>
          </a:r>
        </a:p>
      </dsp:txBody>
      <dsp:txXfrm>
        <a:off x="1013237" y="2007276"/>
        <a:ext cx="1946862" cy="446094"/>
      </dsp:txXfrm>
    </dsp:sp>
    <dsp:sp modelId="{9A9912B9-B6C9-493A-9779-3554DF8EB61A}">
      <dsp:nvSpPr>
        <dsp:cNvPr id="0" name=""/>
        <dsp:cNvSpPr/>
      </dsp:nvSpPr>
      <dsp:spPr>
        <a:xfrm>
          <a:off x="5895" y="2872533"/>
          <a:ext cx="599046" cy="19321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16E86-FA4E-4A41-8EDB-B75205BA1F19}">
      <dsp:nvSpPr>
        <dsp:cNvPr id="0" name=""/>
        <dsp:cNvSpPr/>
      </dsp:nvSpPr>
      <dsp:spPr>
        <a:xfrm>
          <a:off x="88809" y="2951301"/>
          <a:ext cx="599046" cy="1932108"/>
        </a:xfrm>
        <a:prstGeom prst="roundRect">
          <a:avLst>
            <a:gd name="adj" fmla="val 10000"/>
          </a:avLst>
        </a:prstGeom>
        <a:solidFill>
          <a:srgbClr val="CCFF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开心农事</a:t>
          </a:r>
        </a:p>
      </dsp:txBody>
      <dsp:txXfrm>
        <a:off x="106354" y="2968846"/>
        <a:ext cx="563956" cy="1897018"/>
      </dsp:txXfrm>
    </dsp:sp>
    <dsp:sp modelId="{31405148-11DE-480E-B86D-7992E90D6C67}">
      <dsp:nvSpPr>
        <dsp:cNvPr id="0" name=""/>
        <dsp:cNvSpPr/>
      </dsp:nvSpPr>
      <dsp:spPr>
        <a:xfrm>
          <a:off x="770769" y="2872533"/>
          <a:ext cx="575719" cy="1915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A3B1F-514D-49DF-BEFD-C8E9C7B6477C}">
      <dsp:nvSpPr>
        <dsp:cNvPr id="0" name=""/>
        <dsp:cNvSpPr/>
      </dsp:nvSpPr>
      <dsp:spPr>
        <a:xfrm>
          <a:off x="853683" y="2951301"/>
          <a:ext cx="575719" cy="1915319"/>
        </a:xfrm>
        <a:prstGeom prst="roundRect">
          <a:avLst>
            <a:gd name="adj" fmla="val 10000"/>
          </a:avLst>
        </a:prstGeom>
        <a:solidFill>
          <a:srgbClr val="CCFF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农场探秘</a:t>
          </a:r>
        </a:p>
      </dsp:txBody>
      <dsp:txXfrm>
        <a:off x="870545" y="2968163"/>
        <a:ext cx="541995" cy="1881595"/>
      </dsp:txXfrm>
    </dsp:sp>
    <dsp:sp modelId="{9B2DDE43-F696-4D12-9EF5-35539C8907F8}">
      <dsp:nvSpPr>
        <dsp:cNvPr id="0" name=""/>
        <dsp:cNvSpPr/>
      </dsp:nvSpPr>
      <dsp:spPr>
        <a:xfrm>
          <a:off x="1512315" y="2872533"/>
          <a:ext cx="641424" cy="191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9408B-689D-4E89-B400-D0E006652ED8}">
      <dsp:nvSpPr>
        <dsp:cNvPr id="0" name=""/>
        <dsp:cNvSpPr/>
      </dsp:nvSpPr>
      <dsp:spPr>
        <a:xfrm>
          <a:off x="1595229" y="2951301"/>
          <a:ext cx="641424" cy="1912040"/>
        </a:xfrm>
        <a:prstGeom prst="roundRect">
          <a:avLst>
            <a:gd name="adj" fmla="val 10000"/>
          </a:avLst>
        </a:prstGeom>
        <a:solidFill>
          <a:srgbClr val="CCFF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田野放歌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1614016" y="2970088"/>
        <a:ext cx="603850" cy="1874466"/>
      </dsp:txXfrm>
    </dsp:sp>
    <dsp:sp modelId="{0FC77CE1-396C-4CD8-B98E-B5B0BD5F54C5}">
      <dsp:nvSpPr>
        <dsp:cNvPr id="0" name=""/>
        <dsp:cNvSpPr/>
      </dsp:nvSpPr>
      <dsp:spPr>
        <a:xfrm>
          <a:off x="2319567" y="2872533"/>
          <a:ext cx="641424" cy="191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3F50A-CB8F-4F97-964F-EF8CCD824B2B}">
      <dsp:nvSpPr>
        <dsp:cNvPr id="0" name=""/>
        <dsp:cNvSpPr/>
      </dsp:nvSpPr>
      <dsp:spPr>
        <a:xfrm>
          <a:off x="2402481" y="2951301"/>
          <a:ext cx="641424" cy="1912040"/>
        </a:xfrm>
        <a:prstGeom prst="roundRect">
          <a:avLst>
            <a:gd name="adj" fmla="val 10000"/>
          </a:avLst>
        </a:prstGeom>
        <a:solidFill>
          <a:srgbClr val="CCFF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快乐种植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2421268" y="2970088"/>
        <a:ext cx="603850" cy="1874466"/>
      </dsp:txXfrm>
    </dsp:sp>
    <dsp:sp modelId="{AEDC1854-86B1-4DF5-A33A-C92527920BFF}">
      <dsp:nvSpPr>
        <dsp:cNvPr id="0" name=""/>
        <dsp:cNvSpPr/>
      </dsp:nvSpPr>
      <dsp:spPr>
        <a:xfrm>
          <a:off x="3126819" y="2872533"/>
          <a:ext cx="641424" cy="191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077D6-A141-4AD0-97A6-AEEBCF065C94}">
      <dsp:nvSpPr>
        <dsp:cNvPr id="0" name=""/>
        <dsp:cNvSpPr/>
      </dsp:nvSpPr>
      <dsp:spPr>
        <a:xfrm>
          <a:off x="3209733" y="2951301"/>
          <a:ext cx="641424" cy="1912040"/>
        </a:xfrm>
        <a:prstGeom prst="roundRect">
          <a:avLst>
            <a:gd name="adj" fmla="val 10000"/>
          </a:avLst>
        </a:prstGeom>
        <a:solidFill>
          <a:srgbClr val="CCFF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爱心分享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3228520" y="2970088"/>
        <a:ext cx="603850" cy="1874466"/>
      </dsp:txXfrm>
    </dsp:sp>
    <dsp:sp modelId="{3CC1C105-6C54-4555-BE6F-57F1B6C611D6}">
      <dsp:nvSpPr>
        <dsp:cNvPr id="0" name=""/>
        <dsp:cNvSpPr/>
      </dsp:nvSpPr>
      <dsp:spPr>
        <a:xfrm>
          <a:off x="3908451" y="1952770"/>
          <a:ext cx="2286601" cy="473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64FE4-F1D0-4694-A22A-5C5CEA693AD1}">
      <dsp:nvSpPr>
        <dsp:cNvPr id="0" name=""/>
        <dsp:cNvSpPr/>
      </dsp:nvSpPr>
      <dsp:spPr>
        <a:xfrm>
          <a:off x="3991365" y="2031538"/>
          <a:ext cx="2286601" cy="473852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生活整理</a:t>
          </a:r>
        </a:p>
      </dsp:txBody>
      <dsp:txXfrm>
        <a:off x="4005244" y="2045417"/>
        <a:ext cx="2258843" cy="446094"/>
      </dsp:txXfrm>
    </dsp:sp>
    <dsp:sp modelId="{FB8FDAA8-B78E-4CC9-A9B5-7B19CFCACAA5}">
      <dsp:nvSpPr>
        <dsp:cNvPr id="0" name=""/>
        <dsp:cNvSpPr/>
      </dsp:nvSpPr>
      <dsp:spPr>
        <a:xfrm>
          <a:off x="3934070" y="2872533"/>
          <a:ext cx="691540" cy="1944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BFE89-6D09-47C3-9B55-0BB5BC3C39FA}">
      <dsp:nvSpPr>
        <dsp:cNvPr id="0" name=""/>
        <dsp:cNvSpPr/>
      </dsp:nvSpPr>
      <dsp:spPr>
        <a:xfrm>
          <a:off x="4016984" y="2951301"/>
          <a:ext cx="691540" cy="1944404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内务整理</a:t>
          </a:r>
        </a:p>
      </dsp:txBody>
      <dsp:txXfrm>
        <a:off x="4037239" y="2971556"/>
        <a:ext cx="651030" cy="1903894"/>
      </dsp:txXfrm>
    </dsp:sp>
    <dsp:sp modelId="{9A8B3CF1-EB68-413C-B2C1-9049F0C32B39}">
      <dsp:nvSpPr>
        <dsp:cNvPr id="0" name=""/>
        <dsp:cNvSpPr/>
      </dsp:nvSpPr>
      <dsp:spPr>
        <a:xfrm>
          <a:off x="4791439" y="2872533"/>
          <a:ext cx="664527" cy="19192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44CF7-E268-4D6B-BBED-623088436651}">
      <dsp:nvSpPr>
        <dsp:cNvPr id="0" name=""/>
        <dsp:cNvSpPr/>
      </dsp:nvSpPr>
      <dsp:spPr>
        <a:xfrm>
          <a:off x="4874352" y="2951301"/>
          <a:ext cx="664527" cy="1919229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itchFamily="34" charset="0"/>
            <a:buNone/>
            <a:tabLst/>
          </a:pPr>
          <a:r>
            <a:rPr kumimoji="0" lang="zh-CN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rPr>
            <a:t>家务整理</a:t>
          </a:r>
        </a:p>
      </dsp:txBody>
      <dsp:txXfrm>
        <a:off x="4893815" y="2970764"/>
        <a:ext cx="625601" cy="1880303"/>
      </dsp:txXfrm>
    </dsp:sp>
    <dsp:sp modelId="{F6C753CF-2AB7-411B-BCFD-FEC2DCA95F99}">
      <dsp:nvSpPr>
        <dsp:cNvPr id="0" name=""/>
        <dsp:cNvSpPr/>
      </dsp:nvSpPr>
      <dsp:spPr>
        <a:xfrm>
          <a:off x="5621793" y="2872533"/>
          <a:ext cx="585091" cy="1959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2CE4D-4CF6-434D-8D0A-16C24382955E}">
      <dsp:nvSpPr>
        <dsp:cNvPr id="0" name=""/>
        <dsp:cNvSpPr/>
      </dsp:nvSpPr>
      <dsp:spPr>
        <a:xfrm>
          <a:off x="5704707" y="2951301"/>
          <a:ext cx="585091" cy="1959454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chemeClr val="tx1"/>
              </a:solidFill>
              <a:latin typeface="黑体" pitchFamily="2" charset="-122"/>
              <a:ea typeface="黑体" pitchFamily="2" charset="-122"/>
            </a:rPr>
            <a:t>作业整理</a:t>
          </a:r>
        </a:p>
      </dsp:txBody>
      <dsp:txXfrm>
        <a:off x="5721844" y="2968438"/>
        <a:ext cx="550817" cy="1925180"/>
      </dsp:txXfrm>
    </dsp:sp>
    <dsp:sp modelId="{1F6708C3-7F34-49C4-9E68-4D6E5E26D226}">
      <dsp:nvSpPr>
        <dsp:cNvPr id="0" name=""/>
        <dsp:cNvSpPr/>
      </dsp:nvSpPr>
      <dsp:spPr>
        <a:xfrm>
          <a:off x="6372713" y="2872533"/>
          <a:ext cx="585091" cy="1959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10C49-32B0-4C73-851E-05979D0FEF0F}">
      <dsp:nvSpPr>
        <dsp:cNvPr id="0" name=""/>
        <dsp:cNvSpPr/>
      </dsp:nvSpPr>
      <dsp:spPr>
        <a:xfrm>
          <a:off x="6455626" y="2951301"/>
          <a:ext cx="585091" cy="1959454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思维整理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6472763" y="2968438"/>
        <a:ext cx="550817" cy="1925180"/>
      </dsp:txXfrm>
    </dsp:sp>
    <dsp:sp modelId="{81D38843-6630-494E-8603-CCF46C17E4BA}">
      <dsp:nvSpPr>
        <dsp:cNvPr id="0" name=""/>
        <dsp:cNvSpPr/>
      </dsp:nvSpPr>
      <dsp:spPr>
        <a:xfrm>
          <a:off x="8307505" y="1914620"/>
          <a:ext cx="1838620" cy="473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D80FA-E02B-4CCE-B020-E4142CAC3E60}">
      <dsp:nvSpPr>
        <dsp:cNvPr id="0" name=""/>
        <dsp:cNvSpPr/>
      </dsp:nvSpPr>
      <dsp:spPr>
        <a:xfrm>
          <a:off x="8390419" y="1993388"/>
          <a:ext cx="1838620" cy="473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亲子合作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8404298" y="2007267"/>
        <a:ext cx="1810862" cy="446094"/>
      </dsp:txXfrm>
    </dsp:sp>
    <dsp:sp modelId="{DC665FAE-7862-46EA-A317-336427671782}">
      <dsp:nvSpPr>
        <dsp:cNvPr id="0" name=""/>
        <dsp:cNvSpPr/>
      </dsp:nvSpPr>
      <dsp:spPr>
        <a:xfrm>
          <a:off x="7123632" y="2872533"/>
          <a:ext cx="556988" cy="1949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58C15-4AEE-4FE2-A2C5-B4051E4042AC}">
      <dsp:nvSpPr>
        <dsp:cNvPr id="0" name=""/>
        <dsp:cNvSpPr/>
      </dsp:nvSpPr>
      <dsp:spPr>
        <a:xfrm>
          <a:off x="7206546" y="2951301"/>
          <a:ext cx="556988" cy="1949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户外运动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7222860" y="2967615"/>
        <a:ext cx="524360" cy="1916415"/>
      </dsp:txXfrm>
    </dsp:sp>
    <dsp:sp modelId="{91DCA219-C591-478A-8D3C-54BEF64C13F1}">
      <dsp:nvSpPr>
        <dsp:cNvPr id="0" name=""/>
        <dsp:cNvSpPr/>
      </dsp:nvSpPr>
      <dsp:spPr>
        <a:xfrm>
          <a:off x="7846448" y="2872533"/>
          <a:ext cx="578711" cy="196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77FF4-D1C5-4922-85B2-F872CEA58772}">
      <dsp:nvSpPr>
        <dsp:cNvPr id="0" name=""/>
        <dsp:cNvSpPr/>
      </dsp:nvSpPr>
      <dsp:spPr>
        <a:xfrm>
          <a:off x="7929362" y="2951301"/>
          <a:ext cx="578711" cy="1960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冒险类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7946312" y="2968251"/>
        <a:ext cx="544811" cy="1926511"/>
      </dsp:txXfrm>
    </dsp:sp>
    <dsp:sp modelId="{30016D87-C335-4E77-A644-95DD3BEA70E2}">
      <dsp:nvSpPr>
        <dsp:cNvPr id="0" name=""/>
        <dsp:cNvSpPr/>
      </dsp:nvSpPr>
      <dsp:spPr>
        <a:xfrm>
          <a:off x="8590987" y="2872533"/>
          <a:ext cx="593695" cy="1960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7A527-F0AC-4041-860E-5F2C2103759E}">
      <dsp:nvSpPr>
        <dsp:cNvPr id="0" name=""/>
        <dsp:cNvSpPr/>
      </dsp:nvSpPr>
      <dsp:spPr>
        <a:xfrm>
          <a:off x="8673901" y="2951301"/>
          <a:ext cx="593695" cy="196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发现类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8691290" y="2968690"/>
        <a:ext cx="558917" cy="1925628"/>
      </dsp:txXfrm>
    </dsp:sp>
    <dsp:sp modelId="{61C7B82A-28C2-4C47-969A-AC78420E8DEF}">
      <dsp:nvSpPr>
        <dsp:cNvPr id="0" name=""/>
        <dsp:cNvSpPr/>
      </dsp:nvSpPr>
      <dsp:spPr>
        <a:xfrm>
          <a:off x="9350511" y="2872533"/>
          <a:ext cx="535467" cy="1968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9BCD0-31C9-4AC1-8F8D-5421CBF7815D}">
      <dsp:nvSpPr>
        <dsp:cNvPr id="0" name=""/>
        <dsp:cNvSpPr/>
      </dsp:nvSpPr>
      <dsp:spPr>
        <a:xfrm>
          <a:off x="9433424" y="2951301"/>
          <a:ext cx="535467" cy="1968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游侠类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9449107" y="2966984"/>
        <a:ext cx="504101" cy="1936911"/>
      </dsp:txXfrm>
    </dsp:sp>
    <dsp:sp modelId="{A892BA94-1B97-426E-BD98-E7B00B9CA279}">
      <dsp:nvSpPr>
        <dsp:cNvPr id="0" name=""/>
        <dsp:cNvSpPr/>
      </dsp:nvSpPr>
      <dsp:spPr>
        <a:xfrm>
          <a:off x="10051806" y="2872533"/>
          <a:ext cx="535467" cy="1968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7C7EC-F75F-449D-8606-F2AC32B948CD}">
      <dsp:nvSpPr>
        <dsp:cNvPr id="0" name=""/>
        <dsp:cNvSpPr/>
      </dsp:nvSpPr>
      <dsp:spPr>
        <a:xfrm>
          <a:off x="10134720" y="2951301"/>
          <a:ext cx="535467" cy="1968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寻踪类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10150403" y="2966984"/>
        <a:ext cx="504101" cy="1936911"/>
      </dsp:txXfrm>
    </dsp:sp>
    <dsp:sp modelId="{56FBE762-9F76-41CF-82FB-F8A71864270C}">
      <dsp:nvSpPr>
        <dsp:cNvPr id="0" name=""/>
        <dsp:cNvSpPr/>
      </dsp:nvSpPr>
      <dsp:spPr>
        <a:xfrm>
          <a:off x="10753101" y="2872533"/>
          <a:ext cx="535467" cy="1968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CF8E2-EE5A-4727-8C89-BD6CFC445E57}">
      <dsp:nvSpPr>
        <dsp:cNvPr id="0" name=""/>
        <dsp:cNvSpPr/>
      </dsp:nvSpPr>
      <dsp:spPr>
        <a:xfrm>
          <a:off x="10836015" y="2951301"/>
          <a:ext cx="535467" cy="1968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黑体" pitchFamily="2" charset="-122"/>
              <a:ea typeface="黑体" pitchFamily="2" charset="-122"/>
            </a:rPr>
            <a:t>探索类</a:t>
          </a:r>
          <a:endParaRPr lang="zh-CN" altLang="en-US" sz="2400" b="1" kern="1200" dirty="0">
            <a:latin typeface="黑体" pitchFamily="2" charset="-122"/>
            <a:ea typeface="黑体" pitchFamily="2" charset="-122"/>
          </a:endParaRPr>
        </a:p>
      </dsp:txBody>
      <dsp:txXfrm>
        <a:off x="10851698" y="2966984"/>
        <a:ext cx="504101" cy="1936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1ABBFFCF-BF36-4448-B612-67241257F004}" type="datetime1">
              <a:rPr lang="zh-CN" altLang="en-US"/>
              <a:pPr>
                <a:defRPr/>
              </a:pPr>
              <a:t>2016-9-20</a:t>
            </a:fld>
            <a:endParaRPr lang="zh-CN" altLang="en-US" sz="1200">
              <a:ea typeface="微软雅黑" pitchFamily="34" charset="-122"/>
            </a:endParaRPr>
          </a:p>
        </p:txBody>
      </p:sp>
      <p:sp>
        <p:nvSpPr>
          <p:cNvPr id="11469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zh-CN" altLang="en-US" smtClean="0"/>
              <a:t>单击此处编辑母版文本样式</a:t>
            </a:r>
          </a:p>
          <a:p>
            <a:pPr>
              <a:buFontTx/>
              <a:buNone/>
              <a:defRPr/>
            </a:pPr>
            <a:r>
              <a:rPr lang="zh-CN" altLang="en-US" smtClean="0"/>
              <a:t>第二级</a:t>
            </a:r>
          </a:p>
          <a:p>
            <a:pPr>
              <a:buFontTx/>
              <a:buNone/>
              <a:defRPr/>
            </a:pPr>
            <a:r>
              <a:rPr lang="zh-CN" altLang="en-US" smtClean="0"/>
              <a:t>第三级</a:t>
            </a:r>
          </a:p>
          <a:p>
            <a:pPr>
              <a:buFontTx/>
              <a:buNone/>
              <a:defRPr/>
            </a:pPr>
            <a:r>
              <a:rPr lang="zh-CN" altLang="en-US" smtClean="0"/>
              <a:t>第四级</a:t>
            </a:r>
          </a:p>
          <a:p>
            <a:pPr>
              <a:buFontTx/>
              <a:buNone/>
              <a:defRPr/>
            </a:pPr>
            <a:r>
              <a:rPr lang="zh-CN" altLang="en-US" smtClean="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8E2953CE-D858-4069-AD43-BDBA39951D21}" type="slidenum">
              <a:rPr lang="zh-CN" altLang="en-US"/>
              <a:pPr>
                <a:defRPr/>
              </a:pPr>
              <a:t>‹#›</a:t>
            </a:fld>
            <a:endParaRPr lang="zh-CN" altLang="en-US" sz="120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340539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14D83-EB52-4B7E-8C77-08BBD4E1D3E3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57772-19CF-4E3E-AA5E-F31B20F1193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97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0B47D-C997-4097-B8BE-6AA40B291E50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262EB-7422-405C-B913-5625B858A86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634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F77DA-371F-4A90-8F1F-8EE4F9B5C94C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77EB5-A5BE-4E22-A749-89B3F1BA45A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8026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5269B-1215-4292-856A-8C46BDCA40F2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C4628-E107-4548-81EC-731D0795081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094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2039D-2968-4F95-9CD8-CDDBEE936C21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F4CFA-3898-4CA1-B917-54F35A1EDA0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92338"/>
            <a:ext cx="12192001" cy="91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4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91870-3E17-4D84-8056-8D0695CD6172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86B0E-2172-4D79-92C9-82DBD7BD424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329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9B366-08A2-495F-9AC6-66E18069D34E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052D-2C69-4CEE-BE82-741D2D03259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16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143CB-126E-49C0-87DC-A35F17011186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BC70-CE40-4DCE-B79B-90DD0030F72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884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AEAB2-E6EA-464F-A928-F519A578DA84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EC21-A8FE-4396-BFE8-0882A808B82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015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53D6-D880-422D-9CB2-799D2FFBA7F4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988CC-3D95-43AF-9727-E9583C6FEDB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198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742A-D478-4460-84EC-39192A9AC159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F0DF8-42FD-4482-943B-4C35BB394E4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27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85B2F-BB6F-4C77-B2CA-145EE8D4CC19}" type="datetime1">
              <a:rPr lang="zh-CN" altLang="en-US"/>
              <a:pPr>
                <a:defRPr/>
              </a:pPr>
              <a:t>2016-9-20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98379-55F8-4B86-A099-58BBBEC6363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823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2"/>
          <a:stretch/>
        </p:blipFill>
        <p:spPr>
          <a:xfrm>
            <a:off x="-1" y="28136"/>
            <a:ext cx="12192001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0"/>
          <a:stretch/>
        </p:blipFill>
        <p:spPr>
          <a:xfrm>
            <a:off x="0" y="0"/>
            <a:ext cx="12192001" cy="3685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sym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hyperlink" Target="111&#26477;&#24030;&#23500;&#38451;&#23500;&#26149;&#19971;&#23567;20151008.mp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1393825"/>
            <a:ext cx="776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104">
            <a:off x="1528765" y="2828925"/>
            <a:ext cx="8477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3" y="5853118"/>
            <a:ext cx="7318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23474">
            <a:off x="9707563" y="1939927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709">
            <a:off x="9069390" y="4271963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图片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339">
            <a:off x="7002465" y="1176342"/>
            <a:ext cx="468313" cy="35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图片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0247">
            <a:off x="1287467" y="2017718"/>
            <a:ext cx="56673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图片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1405">
            <a:off x="915991" y="2428875"/>
            <a:ext cx="2460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图片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87471">
            <a:off x="6059488" y="5408618"/>
            <a:ext cx="431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图片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0259">
            <a:off x="2813845" y="6057107"/>
            <a:ext cx="5969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图片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2852">
            <a:off x="2409032" y="6311109"/>
            <a:ext cx="2286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图片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8981">
            <a:off x="7561263" y="5464180"/>
            <a:ext cx="4572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图片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41" y="6305550"/>
            <a:ext cx="19208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文本框 2"/>
          <p:cNvSpPr>
            <a:spLocks noChangeArrowheads="1"/>
          </p:cNvSpPr>
          <p:nvPr/>
        </p:nvSpPr>
        <p:spPr bwMode="auto">
          <a:xfrm>
            <a:off x="61779" y="985513"/>
            <a:ext cx="114420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zh-CN" altLang="en-US" sz="4800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劳动着，是美丽的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 altLang="zh-CN" sz="3600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zh-CN" altLang="en-US" sz="3600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全国中小学劳动</a:t>
            </a:r>
            <a:r>
              <a:rPr lang="zh-CN" altLang="en-US" sz="3600" b="1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教育</a:t>
            </a:r>
            <a:r>
              <a:rPr lang="zh-CN" altLang="en-US" sz="3600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实验</a:t>
            </a:r>
            <a:r>
              <a:rPr lang="zh-CN" altLang="en-US" sz="3600" b="1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工作中期推进会汇报</a:t>
            </a:r>
            <a:endParaRPr lang="zh-CN" altLang="en-US" sz="3600" b="1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7556" y="5165929"/>
            <a:ext cx="578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5193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杭州市富阳区富春第七小学  章振乐</a:t>
            </a:r>
            <a:endParaRPr lang="zh-CN" altLang="en-US" sz="2800" b="1" dirty="0">
              <a:solidFill>
                <a:srgbClr val="5193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4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pic>
        <p:nvPicPr>
          <p:cNvPr id="6" name="Picture 2" descr="学农 145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57" y="2814300"/>
            <a:ext cx="4678018" cy="32817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:\资料\2012学年画册\人文七小\4社团活动\阴晴圆缺我知道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2" y="2814298"/>
            <a:ext cx="4792318" cy="3194879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" name="矩形 2"/>
          <p:cNvSpPr/>
          <p:nvPr/>
        </p:nvSpPr>
        <p:spPr>
          <a:xfrm>
            <a:off x="2014403" y="177730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农耕博物馆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67453" y="178295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农业气象站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0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pic>
        <p:nvPicPr>
          <p:cNvPr id="5" name="Picture 9" descr="8860e48d8f3e219aded16dbefb4d9f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75" y="2684876"/>
            <a:ext cx="4900717" cy="323967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20140629 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72" y="2702752"/>
            <a:ext cx="4540273" cy="32396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2357303" y="177730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小小农科院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40813" y="178295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躬耕园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0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pic>
        <p:nvPicPr>
          <p:cNvPr id="10" name="图片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 bwMode="auto">
          <a:xfrm>
            <a:off x="6271949" y="2648024"/>
            <a:ext cx="4279169" cy="284078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2357303" y="177730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创意天地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23968" y="180200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饲养基地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pic>
        <p:nvPicPr>
          <p:cNvPr id="13" name="Picture 2" descr="IMG_4714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648024"/>
            <a:ext cx="4282535" cy="284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0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pic>
        <p:nvPicPr>
          <p:cNvPr id="6" name="Picture 2" descr="学农 145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57" y="2814300"/>
            <a:ext cx="4678018" cy="32817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:\资料\2012学年画册\人文七小\4社团活动\阴晴圆缺我知道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2" y="2814298"/>
            <a:ext cx="4792318" cy="3194879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" name="矩形 2"/>
          <p:cNvSpPr/>
          <p:nvPr/>
        </p:nvSpPr>
        <p:spPr>
          <a:xfrm>
            <a:off x="2014403" y="177730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农耕博物馆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67453" y="178295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农业气象站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20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8"/>
          <a:stretch/>
        </p:blipFill>
        <p:spPr bwMode="auto">
          <a:xfrm>
            <a:off x="1010030" y="2781300"/>
            <a:ext cx="459067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4"/>
          <a:stretch/>
        </p:blipFill>
        <p:spPr bwMode="auto">
          <a:xfrm>
            <a:off x="6577091" y="2781301"/>
            <a:ext cx="4414759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552738" y="1782958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农耕文化展示厅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76310" y="1782957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农耕文化展示厅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98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sp>
        <p:nvSpPr>
          <p:cNvPr id="3" name="矩形 2"/>
          <p:cNvSpPr/>
          <p:nvPr/>
        </p:nvSpPr>
        <p:spPr>
          <a:xfrm>
            <a:off x="1742017" y="1777304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农耕文化展示厅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50513" y="174982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厨余垃圾处理中心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1"/>
          <a:stretch/>
        </p:blipFill>
        <p:spPr bwMode="auto">
          <a:xfrm>
            <a:off x="1150969" y="2772188"/>
            <a:ext cx="4598417" cy="299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98" y="2800349"/>
            <a:ext cx="4229100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sp>
        <p:nvSpPr>
          <p:cNvPr id="11" name="矩形 10"/>
          <p:cNvSpPr/>
          <p:nvPr/>
        </p:nvSpPr>
        <p:spPr>
          <a:xfrm>
            <a:off x="4837748" y="180200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校外实践基地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  <p:pic>
        <p:nvPicPr>
          <p:cNvPr id="8" name="Picture 2" descr="http://img.zjolcdn.com/pic/0/05/86/70/5867018_863635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880836"/>
            <a:ext cx="36322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10079" r="17878" b="14722"/>
          <a:stretch/>
        </p:blipFill>
        <p:spPr bwMode="auto">
          <a:xfrm>
            <a:off x="4552951" y="2880835"/>
            <a:ext cx="35242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2880835"/>
            <a:ext cx="3429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2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3876004810"/>
              </p:ext>
            </p:extLst>
          </p:nvPr>
        </p:nvGraphicFramePr>
        <p:xfrm>
          <a:off x="433626" y="781877"/>
          <a:ext cx="11377379" cy="629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/>
          <p:cNvSpPr/>
          <p:nvPr/>
        </p:nvSpPr>
        <p:spPr>
          <a:xfrm>
            <a:off x="619157" y="587922"/>
            <a:ext cx="102996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 smtClean="0"/>
              <a:t>2</a:t>
            </a:r>
            <a:r>
              <a:rPr lang="zh-CN" altLang="en-US" sz="3200" b="1" dirty="0" smtClean="0"/>
              <a:t>．</a:t>
            </a:r>
            <a:r>
              <a:rPr lang="zh-CN" altLang="en-US" sz="3200" b="1" dirty="0"/>
              <a:t>梳理现有研究成果，设计“新劳动教育”特色课程群</a:t>
            </a:r>
          </a:p>
        </p:txBody>
      </p:sp>
    </p:spTree>
    <p:extLst>
      <p:ext uri="{BB962C8B-B14F-4D97-AF65-F5344CB8AC3E}">
        <p14:creationId xmlns:p14="http://schemas.microsoft.com/office/powerpoint/2010/main" val="38319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矩形 3"/>
          <p:cNvSpPr>
            <a:spLocks noChangeArrowheads="1"/>
          </p:cNvSpPr>
          <p:nvPr/>
        </p:nvSpPr>
        <p:spPr bwMode="auto">
          <a:xfrm>
            <a:off x="215900" y="928688"/>
            <a:ext cx="50196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900" b="1">
                <a:solidFill>
                  <a:srgbClr val="3F3F3F"/>
                </a:solidFill>
                <a:ea typeface="微软雅黑" pitchFamily="34" charset="-122"/>
                <a:sym typeface="Arial" pitchFamily="34" charset="0"/>
              </a:rPr>
              <a:t>各年级第一学期种植项目安排</a:t>
            </a:r>
          </a:p>
        </p:txBody>
      </p:sp>
      <p:sp>
        <p:nvSpPr>
          <p:cNvPr id="93190" name="Rectangle 70"/>
          <p:cNvSpPr>
            <a:spLocks noChangeArrowheads="1"/>
          </p:cNvSpPr>
          <p:nvPr/>
        </p:nvSpPr>
        <p:spPr bwMode="auto">
          <a:xfrm>
            <a:off x="8943975" y="2987675"/>
            <a:ext cx="3248025" cy="1095375"/>
          </a:xfrm>
          <a:prstGeom prst="rect">
            <a:avLst/>
          </a:prstGeom>
          <a:solidFill>
            <a:srgbClr val="51931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3191" name="Rectangle 71"/>
          <p:cNvSpPr>
            <a:spLocks noChangeArrowheads="1"/>
          </p:cNvSpPr>
          <p:nvPr/>
        </p:nvSpPr>
        <p:spPr bwMode="auto">
          <a:xfrm>
            <a:off x="10264775" y="4076700"/>
            <a:ext cx="1927225" cy="1095375"/>
          </a:xfrm>
          <a:prstGeom prst="rect">
            <a:avLst/>
          </a:prstGeom>
          <a:solidFill>
            <a:srgbClr val="FFE22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3192" name="椭圆 26"/>
          <p:cNvSpPr>
            <a:spLocks noChangeArrowheads="1"/>
          </p:cNvSpPr>
          <p:nvPr/>
        </p:nvSpPr>
        <p:spPr bwMode="auto">
          <a:xfrm>
            <a:off x="6821488" y="787400"/>
            <a:ext cx="2824162" cy="2824163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88900">
            <a:solidFill>
              <a:srgbClr val="A3C718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3193" name="椭圆 27"/>
          <p:cNvSpPr>
            <a:spLocks noChangeArrowheads="1"/>
          </p:cNvSpPr>
          <p:nvPr/>
        </p:nvSpPr>
        <p:spPr bwMode="auto">
          <a:xfrm>
            <a:off x="5811838" y="1649413"/>
            <a:ext cx="1651000" cy="1651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88900">
            <a:solidFill>
              <a:srgbClr val="FF3BBE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3194" name="椭圆 28"/>
          <p:cNvSpPr>
            <a:spLocks noChangeArrowheads="1"/>
          </p:cNvSpPr>
          <p:nvPr/>
        </p:nvSpPr>
        <p:spPr bwMode="auto">
          <a:xfrm>
            <a:off x="5237163" y="3000375"/>
            <a:ext cx="2824162" cy="28257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88900">
            <a:solidFill>
              <a:srgbClr val="FFE22C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3195" name="椭圆 29"/>
          <p:cNvSpPr>
            <a:spLocks noChangeArrowheads="1"/>
          </p:cNvSpPr>
          <p:nvPr/>
        </p:nvSpPr>
        <p:spPr bwMode="auto">
          <a:xfrm>
            <a:off x="7462838" y="2566988"/>
            <a:ext cx="1652587" cy="1652587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88900">
            <a:solidFill>
              <a:srgbClr val="38BFF4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3196" name="椭圆 30"/>
          <p:cNvSpPr>
            <a:spLocks noChangeArrowheads="1"/>
          </p:cNvSpPr>
          <p:nvPr/>
        </p:nvSpPr>
        <p:spPr bwMode="auto">
          <a:xfrm>
            <a:off x="8497888" y="3387725"/>
            <a:ext cx="2824162" cy="2824163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88900">
            <a:solidFill>
              <a:srgbClr val="FF3BBE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3197" name="椭圆 31"/>
          <p:cNvSpPr>
            <a:spLocks noChangeArrowheads="1"/>
          </p:cNvSpPr>
          <p:nvPr/>
        </p:nvSpPr>
        <p:spPr bwMode="auto">
          <a:xfrm>
            <a:off x="7170738" y="4310063"/>
            <a:ext cx="1651000" cy="165100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88900">
            <a:solidFill>
              <a:srgbClr val="A3C718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3198" name="椭圆 32"/>
          <p:cNvSpPr>
            <a:spLocks noChangeArrowheads="1"/>
          </p:cNvSpPr>
          <p:nvPr/>
        </p:nvSpPr>
        <p:spPr bwMode="auto">
          <a:xfrm>
            <a:off x="8978900" y="2074863"/>
            <a:ext cx="1651000" cy="165100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88900">
            <a:solidFill>
              <a:srgbClr val="FFE22C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3199" name="文本框 11"/>
          <p:cNvSpPr>
            <a:spLocks noChangeArrowheads="1"/>
          </p:cNvSpPr>
          <p:nvPr/>
        </p:nvSpPr>
        <p:spPr bwMode="auto">
          <a:xfrm>
            <a:off x="1912938" y="2092325"/>
            <a:ext cx="3294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一年级</a:t>
            </a:r>
            <a:r>
              <a:rPr lang="en-US" altLang="zh-CN" sz="2400" dirty="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    </a:t>
            </a:r>
            <a:r>
              <a:rPr lang="zh-CN" altLang="en-US" sz="2400" dirty="0" smtClean="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种萝卜、蚕豆</a:t>
            </a:r>
            <a:endParaRPr lang="en-US" altLang="zh-CN" sz="2400" dirty="0">
              <a:solidFill>
                <a:srgbClr val="000000"/>
              </a:solidFill>
              <a:latin typeface="方正综艺简体" pitchFamily="65" charset="-122"/>
              <a:ea typeface="方正综艺简体" pitchFamily="65" charset="-122"/>
              <a:sym typeface="方正综艺简体" pitchFamily="65" charset="-122"/>
            </a:endParaRPr>
          </a:p>
        </p:txBody>
      </p:sp>
      <p:sp>
        <p:nvSpPr>
          <p:cNvPr id="93200" name="文本框 11"/>
          <p:cNvSpPr>
            <a:spLocks noChangeArrowheads="1"/>
          </p:cNvSpPr>
          <p:nvPr/>
        </p:nvSpPr>
        <p:spPr bwMode="auto">
          <a:xfrm>
            <a:off x="1912938" y="2640013"/>
            <a:ext cx="2370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二年级</a:t>
            </a:r>
            <a:r>
              <a:rPr lang="en-US" altLang="zh-CN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种土豆</a:t>
            </a:r>
            <a:endParaRPr lang="en-US" altLang="zh-CN" sz="2400">
              <a:solidFill>
                <a:srgbClr val="000000"/>
              </a:solidFill>
              <a:latin typeface="方正综艺简体" pitchFamily="65" charset="-122"/>
              <a:ea typeface="方正综艺简体" pitchFamily="65" charset="-122"/>
              <a:sym typeface="方正综艺简体" pitchFamily="65" charset="-122"/>
            </a:endParaRPr>
          </a:p>
        </p:txBody>
      </p:sp>
      <p:sp>
        <p:nvSpPr>
          <p:cNvPr id="93201" name="文本框 11"/>
          <p:cNvSpPr>
            <a:spLocks noChangeArrowheads="1"/>
          </p:cNvSpPr>
          <p:nvPr/>
        </p:nvSpPr>
        <p:spPr bwMode="auto">
          <a:xfrm>
            <a:off x="1912938" y="3225800"/>
            <a:ext cx="2763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三年级</a:t>
            </a:r>
            <a:r>
              <a:rPr lang="en-US" altLang="zh-CN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种桑养蚕</a:t>
            </a:r>
            <a:endParaRPr lang="en-US" altLang="zh-CN" sz="2400">
              <a:solidFill>
                <a:srgbClr val="000000"/>
              </a:solidFill>
              <a:latin typeface="方正综艺简体" pitchFamily="65" charset="-122"/>
              <a:ea typeface="方正综艺简体" pitchFamily="65" charset="-122"/>
              <a:sym typeface="方正综艺简体" pitchFamily="65" charset="-122"/>
            </a:endParaRPr>
          </a:p>
        </p:txBody>
      </p:sp>
      <p:grpSp>
        <p:nvGrpSpPr>
          <p:cNvPr id="93202" name="组合 39"/>
          <p:cNvGrpSpPr>
            <a:grpSpLocks/>
          </p:cNvGrpSpPr>
          <p:nvPr/>
        </p:nvGrpSpPr>
        <p:grpSpPr bwMode="auto">
          <a:xfrm>
            <a:off x="1082675" y="3262313"/>
            <a:ext cx="708025" cy="709612"/>
            <a:chOff x="0" y="0"/>
            <a:chExt cx="708547" cy="708547"/>
          </a:xfrm>
        </p:grpSpPr>
        <p:sp>
          <p:nvSpPr>
            <p:cNvPr id="66597" name="椭圆 40"/>
            <p:cNvSpPr>
              <a:spLocks noChangeArrowheads="1"/>
            </p:cNvSpPr>
            <p:nvPr/>
          </p:nvSpPr>
          <p:spPr bwMode="auto">
            <a:xfrm>
              <a:off x="0" y="0"/>
              <a:ext cx="708547" cy="708547"/>
            </a:xfrm>
            <a:prstGeom prst="ellipse">
              <a:avLst/>
            </a:prstGeom>
            <a:solidFill>
              <a:srgbClr val="42C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sp>
          <p:nvSpPr>
            <p:cNvPr id="66598" name="Freeform 23"/>
            <p:cNvSpPr>
              <a:spLocks noEditPoints="1" noChangeArrowheads="1"/>
            </p:cNvSpPr>
            <p:nvPr/>
          </p:nvSpPr>
          <p:spPr bwMode="auto">
            <a:xfrm>
              <a:off x="109004" y="184438"/>
              <a:ext cx="490538" cy="371475"/>
            </a:xfrm>
            <a:custGeom>
              <a:avLst/>
              <a:gdLst>
                <a:gd name="T0" fmla="*/ 2147483647 w 128"/>
                <a:gd name="T1" fmla="*/ 2147483647 h 96"/>
                <a:gd name="T2" fmla="*/ 2147483647 w 128"/>
                <a:gd name="T3" fmla="*/ 0 h 96"/>
                <a:gd name="T4" fmla="*/ 2147483647 w 128"/>
                <a:gd name="T5" fmla="*/ 2147483647 h 96"/>
                <a:gd name="T6" fmla="*/ 2147483647 w 128"/>
                <a:gd name="T7" fmla="*/ 2147483647 h 96"/>
                <a:gd name="T8" fmla="*/ 2147483647 w 128"/>
                <a:gd name="T9" fmla="*/ 2147483647 h 96"/>
                <a:gd name="T10" fmla="*/ 2147483647 w 128"/>
                <a:gd name="T11" fmla="*/ 2147483647 h 96"/>
                <a:gd name="T12" fmla="*/ 2147483647 w 128"/>
                <a:gd name="T13" fmla="*/ 2147483647 h 96"/>
                <a:gd name="T14" fmla="*/ 2147483647 w 128"/>
                <a:gd name="T15" fmla="*/ 2147483647 h 96"/>
                <a:gd name="T16" fmla="*/ 2147483647 w 128"/>
                <a:gd name="T17" fmla="*/ 2147483647 h 96"/>
                <a:gd name="T18" fmla="*/ 2147483647 w 128"/>
                <a:gd name="T19" fmla="*/ 2147483647 h 96"/>
                <a:gd name="T20" fmla="*/ 2147483647 w 128"/>
                <a:gd name="T21" fmla="*/ 2147483647 h 96"/>
                <a:gd name="T22" fmla="*/ 2147483647 w 128"/>
                <a:gd name="T23" fmla="*/ 2147483647 h 96"/>
                <a:gd name="T24" fmla="*/ 2147483647 w 128"/>
                <a:gd name="T25" fmla="*/ 2147483647 h 96"/>
                <a:gd name="T26" fmla="*/ 2147483647 w 128"/>
                <a:gd name="T27" fmla="*/ 2147483647 h 96"/>
                <a:gd name="T28" fmla="*/ 2147483647 w 128"/>
                <a:gd name="T29" fmla="*/ 2147483647 h 96"/>
                <a:gd name="T30" fmla="*/ 2147483647 w 128"/>
                <a:gd name="T31" fmla="*/ 2147483647 h 96"/>
                <a:gd name="T32" fmla="*/ 2147483647 w 128"/>
                <a:gd name="T33" fmla="*/ 2147483647 h 96"/>
                <a:gd name="T34" fmla="*/ 2147483647 w 128"/>
                <a:gd name="T35" fmla="*/ 2147483647 h 96"/>
                <a:gd name="T36" fmla="*/ 2147483647 w 128"/>
                <a:gd name="T37" fmla="*/ 2147483647 h 96"/>
                <a:gd name="T38" fmla="*/ 2147483647 w 128"/>
                <a:gd name="T39" fmla="*/ 2147483647 h 96"/>
                <a:gd name="T40" fmla="*/ 2147483647 w 128"/>
                <a:gd name="T41" fmla="*/ 2147483647 h 96"/>
                <a:gd name="T42" fmla="*/ 2147483647 w 128"/>
                <a:gd name="T43" fmla="*/ 2147483647 h 96"/>
                <a:gd name="T44" fmla="*/ 2147483647 w 128"/>
                <a:gd name="T45" fmla="*/ 2147483647 h 96"/>
                <a:gd name="T46" fmla="*/ 2147483647 w 128"/>
                <a:gd name="T47" fmla="*/ 2147483647 h 96"/>
                <a:gd name="T48" fmla="*/ 2147483647 w 128"/>
                <a:gd name="T49" fmla="*/ 2147483647 h 96"/>
                <a:gd name="T50" fmla="*/ 2147483647 w 128"/>
                <a:gd name="T51" fmla="*/ 2147483647 h 96"/>
                <a:gd name="T52" fmla="*/ 2147483647 w 128"/>
                <a:gd name="T53" fmla="*/ 2147483647 h 96"/>
                <a:gd name="T54" fmla="*/ 2147483647 w 128"/>
                <a:gd name="T55" fmla="*/ 2147483647 h 96"/>
                <a:gd name="T56" fmla="*/ 2147483647 w 128"/>
                <a:gd name="T57" fmla="*/ 2147483647 h 96"/>
                <a:gd name="T58" fmla="*/ 2147483647 w 128"/>
                <a:gd name="T59" fmla="*/ 2147483647 h 96"/>
                <a:gd name="T60" fmla="*/ 2147483647 w 128"/>
                <a:gd name="T61" fmla="*/ 2147483647 h 96"/>
                <a:gd name="T62" fmla="*/ 2147483647 w 128"/>
                <a:gd name="T63" fmla="*/ 2147483647 h 96"/>
                <a:gd name="T64" fmla="*/ 2147483647 w 128"/>
                <a:gd name="T65" fmla="*/ 2147483647 h 96"/>
                <a:gd name="T66" fmla="*/ 2147483647 w 128"/>
                <a:gd name="T67" fmla="*/ 2147483647 h 96"/>
                <a:gd name="T68" fmla="*/ 2147483647 w 128"/>
                <a:gd name="T69" fmla="*/ 2147483647 h 96"/>
                <a:gd name="T70" fmla="*/ 2147483647 w 128"/>
                <a:gd name="T71" fmla="*/ 2147483647 h 96"/>
                <a:gd name="T72" fmla="*/ 2147483647 w 128"/>
                <a:gd name="T73" fmla="*/ 2147483647 h 96"/>
                <a:gd name="T74" fmla="*/ 2147483647 w 128"/>
                <a:gd name="T75" fmla="*/ 2147483647 h 96"/>
                <a:gd name="T76" fmla="*/ 2147483647 w 128"/>
                <a:gd name="T77" fmla="*/ 2147483647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8"/>
                <a:gd name="T118" fmla="*/ 0 h 96"/>
                <a:gd name="T119" fmla="*/ 128 w 128"/>
                <a:gd name="T120" fmla="*/ 96 h 9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8" h="96">
                  <a:moveTo>
                    <a:pt x="126" y="23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4" y="1"/>
                    <a:pt x="102" y="0"/>
                    <a:pt x="1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2"/>
                    <a:pt x="2" y="34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0" y="95"/>
                    <a:pt x="62" y="96"/>
                    <a:pt x="64" y="96"/>
                  </a:cubicBezTo>
                  <a:cubicBezTo>
                    <a:pt x="66" y="96"/>
                    <a:pt x="68" y="95"/>
                    <a:pt x="70" y="9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7" y="32"/>
                    <a:pt x="128" y="30"/>
                    <a:pt x="128" y="28"/>
                  </a:cubicBezTo>
                  <a:cubicBezTo>
                    <a:pt x="128" y="26"/>
                    <a:pt x="127" y="24"/>
                    <a:pt x="126" y="23"/>
                  </a:cubicBezTo>
                  <a:close/>
                  <a:moveTo>
                    <a:pt x="73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73" y="28"/>
                  </a:lnTo>
                  <a:close/>
                  <a:moveTo>
                    <a:pt x="67" y="18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76" y="25"/>
                    <a:pt x="76" y="25"/>
                    <a:pt x="76" y="25"/>
                  </a:cubicBezTo>
                  <a:lnTo>
                    <a:pt x="67" y="18"/>
                  </a:lnTo>
                  <a:close/>
                  <a:moveTo>
                    <a:pt x="52" y="25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52" y="25"/>
                  </a:lnTo>
                  <a:close/>
                  <a:moveTo>
                    <a:pt x="74" y="32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74" y="32"/>
                  </a:lnTo>
                  <a:close/>
                  <a:moveTo>
                    <a:pt x="7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68" y="81"/>
                    <a:pt x="68" y="81"/>
                    <a:pt x="68" y="81"/>
                  </a:cubicBezTo>
                  <a:lnTo>
                    <a:pt x="78" y="32"/>
                  </a:lnTo>
                  <a:close/>
                  <a:moveTo>
                    <a:pt x="79" y="28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97" y="28"/>
                    <a:pt x="97" y="28"/>
                    <a:pt x="97" y="28"/>
                  </a:cubicBezTo>
                  <a:lnTo>
                    <a:pt x="79" y="28"/>
                  </a:lnTo>
                  <a:close/>
                  <a:moveTo>
                    <a:pt x="83" y="8"/>
                  </a:moveTo>
                  <a:cubicBezTo>
                    <a:pt x="97" y="8"/>
                    <a:pt x="97" y="8"/>
                    <a:pt x="97" y="8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3" y="8"/>
                  </a:lnTo>
                  <a:close/>
                  <a:moveTo>
                    <a:pt x="64" y="15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73" y="8"/>
                    <a:pt x="73" y="8"/>
                    <a:pt x="73" y="8"/>
                  </a:cubicBezTo>
                  <a:lnTo>
                    <a:pt x="64" y="15"/>
                  </a:lnTo>
                  <a:close/>
                  <a:moveTo>
                    <a:pt x="39" y="1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39" y="14"/>
                  </a:lnTo>
                  <a:close/>
                  <a:moveTo>
                    <a:pt x="39" y="20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31" y="28"/>
                    <a:pt x="31" y="28"/>
                    <a:pt x="31" y="28"/>
                  </a:cubicBezTo>
                  <a:lnTo>
                    <a:pt x="39" y="20"/>
                  </a:lnTo>
                  <a:close/>
                  <a:moveTo>
                    <a:pt x="50" y="32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50" y="32"/>
                  </a:lnTo>
                  <a:close/>
                  <a:moveTo>
                    <a:pt x="51" y="74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26" y="32"/>
                    <a:pt x="26" y="32"/>
                    <a:pt x="26" y="32"/>
                  </a:cubicBezTo>
                  <a:lnTo>
                    <a:pt x="51" y="74"/>
                  </a:lnTo>
                  <a:close/>
                  <a:moveTo>
                    <a:pt x="102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77" y="74"/>
                    <a:pt x="77" y="74"/>
                    <a:pt x="77" y="74"/>
                  </a:cubicBezTo>
                  <a:lnTo>
                    <a:pt x="102" y="32"/>
                  </a:lnTo>
                  <a:close/>
                  <a:moveTo>
                    <a:pt x="103" y="28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20" y="28"/>
                    <a:pt x="120" y="28"/>
                    <a:pt x="120" y="28"/>
                  </a:cubicBezTo>
                  <a:lnTo>
                    <a:pt x="103" y="28"/>
                  </a:lnTo>
                  <a:close/>
                  <a:moveTo>
                    <a:pt x="27" y="10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3205" name="组合 42"/>
          <p:cNvGrpSpPr>
            <a:grpSpLocks/>
          </p:cNvGrpSpPr>
          <p:nvPr/>
        </p:nvGrpSpPr>
        <p:grpSpPr bwMode="auto">
          <a:xfrm>
            <a:off x="1082675" y="2679700"/>
            <a:ext cx="708025" cy="708025"/>
            <a:chOff x="0" y="0"/>
            <a:chExt cx="708547" cy="708547"/>
          </a:xfrm>
        </p:grpSpPr>
        <p:sp>
          <p:nvSpPr>
            <p:cNvPr id="66595" name="椭圆 43"/>
            <p:cNvSpPr>
              <a:spLocks noChangeArrowheads="1"/>
            </p:cNvSpPr>
            <p:nvPr/>
          </p:nvSpPr>
          <p:spPr bwMode="auto">
            <a:xfrm>
              <a:off x="0" y="0"/>
              <a:ext cx="708547" cy="708547"/>
            </a:xfrm>
            <a:prstGeom prst="ellipse">
              <a:avLst/>
            </a:prstGeom>
            <a:solidFill>
              <a:srgbClr val="5193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sp>
          <p:nvSpPr>
            <p:cNvPr id="66596" name="Freeform 17"/>
            <p:cNvSpPr>
              <a:spLocks noEditPoints="1" noChangeArrowheads="1"/>
            </p:cNvSpPr>
            <p:nvPr/>
          </p:nvSpPr>
          <p:spPr bwMode="auto">
            <a:xfrm>
              <a:off x="168948" y="138491"/>
              <a:ext cx="370650" cy="431565"/>
            </a:xfrm>
            <a:custGeom>
              <a:avLst/>
              <a:gdLst>
                <a:gd name="T0" fmla="*/ 2147483647 w 63"/>
                <a:gd name="T1" fmla="*/ 0 h 73"/>
                <a:gd name="T2" fmla="*/ 2147483647 w 63"/>
                <a:gd name="T3" fmla="*/ 0 h 73"/>
                <a:gd name="T4" fmla="*/ 2147483647 w 63"/>
                <a:gd name="T5" fmla="*/ 2147483647 h 73"/>
                <a:gd name="T6" fmla="*/ 2147483647 w 63"/>
                <a:gd name="T7" fmla="*/ 2147483647 h 73"/>
                <a:gd name="T8" fmla="*/ 2147483647 w 63"/>
                <a:gd name="T9" fmla="*/ 2147483647 h 73"/>
                <a:gd name="T10" fmla="*/ 2147483647 w 63"/>
                <a:gd name="T11" fmla="*/ 2147483647 h 73"/>
                <a:gd name="T12" fmla="*/ 2147483647 w 63"/>
                <a:gd name="T13" fmla="*/ 2147483647 h 73"/>
                <a:gd name="T14" fmla="*/ 2147483647 w 63"/>
                <a:gd name="T15" fmla="*/ 2147483647 h 73"/>
                <a:gd name="T16" fmla="*/ 2147483647 w 63"/>
                <a:gd name="T17" fmla="*/ 2147483647 h 73"/>
                <a:gd name="T18" fmla="*/ 2147483647 w 63"/>
                <a:gd name="T19" fmla="*/ 2147483647 h 73"/>
                <a:gd name="T20" fmla="*/ 2147483647 w 63"/>
                <a:gd name="T21" fmla="*/ 2147483647 h 73"/>
                <a:gd name="T22" fmla="*/ 2147483647 w 63"/>
                <a:gd name="T23" fmla="*/ 0 h 73"/>
                <a:gd name="T24" fmla="*/ 2147483647 w 63"/>
                <a:gd name="T25" fmla="*/ 2147483647 h 73"/>
                <a:gd name="T26" fmla="*/ 2147483647 w 63"/>
                <a:gd name="T27" fmla="*/ 2147483647 h 73"/>
                <a:gd name="T28" fmla="*/ 2147483647 w 63"/>
                <a:gd name="T29" fmla="*/ 2147483647 h 73"/>
                <a:gd name="T30" fmla="*/ 2147483647 w 63"/>
                <a:gd name="T31" fmla="*/ 2147483647 h 73"/>
                <a:gd name="T32" fmla="*/ 2147483647 w 63"/>
                <a:gd name="T33" fmla="*/ 2147483647 h 73"/>
                <a:gd name="T34" fmla="*/ 2147483647 w 63"/>
                <a:gd name="T35" fmla="*/ 2147483647 h 73"/>
                <a:gd name="T36" fmla="*/ 2147483647 w 63"/>
                <a:gd name="T37" fmla="*/ 2147483647 h 73"/>
                <a:gd name="T38" fmla="*/ 2147483647 w 63"/>
                <a:gd name="T39" fmla="*/ 2147483647 h 73"/>
                <a:gd name="T40" fmla="*/ 2147483647 w 63"/>
                <a:gd name="T41" fmla="*/ 2147483647 h 73"/>
                <a:gd name="T42" fmla="*/ 2147483647 w 63"/>
                <a:gd name="T43" fmla="*/ 2147483647 h 73"/>
                <a:gd name="T44" fmla="*/ 2147483647 w 63"/>
                <a:gd name="T45" fmla="*/ 2147483647 h 73"/>
                <a:gd name="T46" fmla="*/ 2147483647 w 63"/>
                <a:gd name="T47" fmla="*/ 2147483647 h 73"/>
                <a:gd name="T48" fmla="*/ 2147483647 w 63"/>
                <a:gd name="T49" fmla="*/ 2147483647 h 73"/>
                <a:gd name="T50" fmla="*/ 2147483647 w 63"/>
                <a:gd name="T51" fmla="*/ 2147483647 h 73"/>
                <a:gd name="T52" fmla="*/ 2147483647 w 63"/>
                <a:gd name="T53" fmla="*/ 2147483647 h 73"/>
                <a:gd name="T54" fmla="*/ 2147483647 w 63"/>
                <a:gd name="T55" fmla="*/ 2147483647 h 73"/>
                <a:gd name="T56" fmla="*/ 2147483647 w 63"/>
                <a:gd name="T57" fmla="*/ 2147483647 h 73"/>
                <a:gd name="T58" fmla="*/ 2147483647 w 63"/>
                <a:gd name="T59" fmla="*/ 2147483647 h 73"/>
                <a:gd name="T60" fmla="*/ 0 w 63"/>
                <a:gd name="T61" fmla="*/ 2147483647 h 73"/>
                <a:gd name="T62" fmla="*/ 2147483647 w 63"/>
                <a:gd name="T63" fmla="*/ 2147483647 h 73"/>
                <a:gd name="T64" fmla="*/ 2147483647 w 63"/>
                <a:gd name="T65" fmla="*/ 2147483647 h 73"/>
                <a:gd name="T66" fmla="*/ 2147483647 w 63"/>
                <a:gd name="T67" fmla="*/ 2147483647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73"/>
                <a:gd name="T104" fmla="*/ 63 w 63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73">
                  <a:moveTo>
                    <a:pt x="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0" y="4"/>
                    <a:pt x="10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3" y="17"/>
                    <a:pt x="14" y="17"/>
                  </a:cubicBezTo>
                  <a:cubicBezTo>
                    <a:pt x="24" y="17"/>
                    <a:pt x="33" y="26"/>
                    <a:pt x="33" y="37"/>
                  </a:cubicBezTo>
                  <a:cubicBezTo>
                    <a:pt x="33" y="41"/>
                    <a:pt x="32" y="45"/>
                    <a:pt x="29" y="48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8" y="64"/>
                    <a:pt x="63" y="59"/>
                    <a:pt x="63" y="54"/>
                  </a:cubicBezTo>
                  <a:cubicBezTo>
                    <a:pt x="63" y="20"/>
                    <a:pt x="63" y="20"/>
                    <a:pt x="63" y="20"/>
                  </a:cubicBezTo>
                  <a:lnTo>
                    <a:pt x="43" y="0"/>
                  </a:lnTo>
                  <a:close/>
                  <a:moveTo>
                    <a:pt x="50" y="24"/>
                  </a:moveTo>
                  <a:cubicBezTo>
                    <a:pt x="44" y="24"/>
                    <a:pt x="39" y="19"/>
                    <a:pt x="39" y="1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6"/>
                    <a:pt x="47" y="20"/>
                    <a:pt x="53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4"/>
                    <a:pt x="62" y="24"/>
                    <a:pt x="62" y="24"/>
                  </a:cubicBezTo>
                  <a:lnTo>
                    <a:pt x="50" y="24"/>
                  </a:lnTo>
                  <a:close/>
                  <a:moveTo>
                    <a:pt x="4" y="52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1" y="54"/>
                    <a:pt x="17" y="55"/>
                    <a:pt x="14" y="55"/>
                  </a:cubicBezTo>
                  <a:cubicBezTo>
                    <a:pt x="10" y="55"/>
                    <a:pt x="7" y="54"/>
                    <a:pt x="4" y="52"/>
                  </a:cubicBezTo>
                  <a:close/>
                  <a:moveTo>
                    <a:pt x="14" y="23"/>
                  </a:moveTo>
                  <a:cubicBezTo>
                    <a:pt x="6" y="23"/>
                    <a:pt x="0" y="29"/>
                    <a:pt x="0" y="37"/>
                  </a:cubicBezTo>
                  <a:cubicBezTo>
                    <a:pt x="0" y="44"/>
                    <a:pt x="6" y="50"/>
                    <a:pt x="14" y="50"/>
                  </a:cubicBezTo>
                  <a:cubicBezTo>
                    <a:pt x="21" y="50"/>
                    <a:pt x="27" y="44"/>
                    <a:pt x="27" y="37"/>
                  </a:cubicBezTo>
                  <a:cubicBezTo>
                    <a:pt x="27" y="29"/>
                    <a:pt x="21" y="23"/>
                    <a:pt x="14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3208" name="组合 45"/>
          <p:cNvGrpSpPr>
            <a:grpSpLocks/>
          </p:cNvGrpSpPr>
          <p:nvPr/>
        </p:nvGrpSpPr>
        <p:grpSpPr bwMode="auto">
          <a:xfrm>
            <a:off x="1082675" y="2139950"/>
            <a:ext cx="708025" cy="709613"/>
            <a:chOff x="0" y="0"/>
            <a:chExt cx="708547" cy="708547"/>
          </a:xfrm>
        </p:grpSpPr>
        <p:sp>
          <p:nvSpPr>
            <p:cNvPr id="66593" name="椭圆 46"/>
            <p:cNvSpPr>
              <a:spLocks noChangeArrowheads="1"/>
            </p:cNvSpPr>
            <p:nvPr/>
          </p:nvSpPr>
          <p:spPr bwMode="auto">
            <a:xfrm>
              <a:off x="0" y="0"/>
              <a:ext cx="708547" cy="708547"/>
            </a:xfrm>
            <a:prstGeom prst="ellipse">
              <a:avLst/>
            </a:prstGeom>
            <a:solidFill>
              <a:srgbClr val="FFE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sp>
          <p:nvSpPr>
            <p:cNvPr id="66594" name="Freeform 102"/>
            <p:cNvSpPr>
              <a:spLocks noChangeArrowheads="1"/>
            </p:cNvSpPr>
            <p:nvPr/>
          </p:nvSpPr>
          <p:spPr bwMode="auto">
            <a:xfrm>
              <a:off x="135729" y="151822"/>
              <a:ext cx="437089" cy="383636"/>
            </a:xfrm>
            <a:custGeom>
              <a:avLst/>
              <a:gdLst>
                <a:gd name="T0" fmla="*/ 2147483647 w 124"/>
                <a:gd name="T1" fmla="*/ 2147483647 h 120"/>
                <a:gd name="T2" fmla="*/ 2147483647 w 124"/>
                <a:gd name="T3" fmla="*/ 2147483647 h 120"/>
                <a:gd name="T4" fmla="*/ 2147483647 w 124"/>
                <a:gd name="T5" fmla="*/ 2147483647 h 120"/>
                <a:gd name="T6" fmla="*/ 2147483647 w 124"/>
                <a:gd name="T7" fmla="*/ 2147483647 h 120"/>
                <a:gd name="T8" fmla="*/ 2147483647 w 124"/>
                <a:gd name="T9" fmla="*/ 0 h 120"/>
                <a:gd name="T10" fmla="*/ 2147483647 w 124"/>
                <a:gd name="T11" fmla="*/ 2147483647 h 120"/>
                <a:gd name="T12" fmla="*/ 2147483647 w 124"/>
                <a:gd name="T13" fmla="*/ 2147483647 h 120"/>
                <a:gd name="T14" fmla="*/ 2147483647 w 124"/>
                <a:gd name="T15" fmla="*/ 2147483647 h 120"/>
                <a:gd name="T16" fmla="*/ 2147483647 w 124"/>
                <a:gd name="T17" fmla="*/ 2147483647 h 120"/>
                <a:gd name="T18" fmla="*/ 0 w 124"/>
                <a:gd name="T19" fmla="*/ 2147483647 h 120"/>
                <a:gd name="T20" fmla="*/ 2147483647 w 124"/>
                <a:gd name="T21" fmla="*/ 2147483647 h 120"/>
                <a:gd name="T22" fmla="*/ 2147483647 w 124"/>
                <a:gd name="T23" fmla="*/ 2147483647 h 120"/>
                <a:gd name="T24" fmla="*/ 2147483647 w 124"/>
                <a:gd name="T25" fmla="*/ 2147483647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4"/>
                <a:gd name="T40" fmla="*/ 0 h 120"/>
                <a:gd name="T41" fmla="*/ 124 w 124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2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2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3211" name="文本框 11"/>
          <p:cNvSpPr>
            <a:spLocks noChangeArrowheads="1"/>
          </p:cNvSpPr>
          <p:nvPr/>
        </p:nvSpPr>
        <p:spPr bwMode="auto">
          <a:xfrm>
            <a:off x="1955800" y="3795713"/>
            <a:ext cx="2371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四年级</a:t>
            </a:r>
            <a:r>
              <a:rPr lang="en-US" altLang="zh-CN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种油菜</a:t>
            </a:r>
            <a:endParaRPr lang="en-US" altLang="zh-CN" sz="2400">
              <a:solidFill>
                <a:srgbClr val="000000"/>
              </a:solidFill>
              <a:latin typeface="方正综艺简体" pitchFamily="65" charset="-122"/>
              <a:ea typeface="方正综艺简体" pitchFamily="65" charset="-122"/>
              <a:sym typeface="方正综艺简体" pitchFamily="65" charset="-122"/>
            </a:endParaRPr>
          </a:p>
        </p:txBody>
      </p:sp>
      <p:sp>
        <p:nvSpPr>
          <p:cNvPr id="93212" name="文本框 11"/>
          <p:cNvSpPr>
            <a:spLocks noChangeArrowheads="1"/>
          </p:cNvSpPr>
          <p:nvPr/>
        </p:nvSpPr>
        <p:spPr bwMode="auto">
          <a:xfrm>
            <a:off x="1955800" y="4343400"/>
            <a:ext cx="2763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五年级</a:t>
            </a:r>
            <a:r>
              <a:rPr lang="en-US" altLang="zh-CN" sz="2400" dirty="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    </a:t>
            </a:r>
            <a:r>
              <a:rPr lang="zh-CN" altLang="en-US" sz="2400" dirty="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种向日葵</a:t>
            </a:r>
            <a:endParaRPr lang="en-US" altLang="zh-CN" sz="2400" dirty="0">
              <a:solidFill>
                <a:srgbClr val="000000"/>
              </a:solidFill>
              <a:latin typeface="方正综艺简体" pitchFamily="65" charset="-122"/>
              <a:ea typeface="方正综艺简体" pitchFamily="65" charset="-122"/>
              <a:sym typeface="方正综艺简体" pitchFamily="65" charset="-122"/>
            </a:endParaRPr>
          </a:p>
        </p:txBody>
      </p:sp>
      <p:sp>
        <p:nvSpPr>
          <p:cNvPr id="93213" name="文本框 11"/>
          <p:cNvSpPr>
            <a:spLocks noChangeArrowheads="1"/>
          </p:cNvSpPr>
          <p:nvPr/>
        </p:nvSpPr>
        <p:spPr bwMode="auto">
          <a:xfrm>
            <a:off x="1955800" y="4929188"/>
            <a:ext cx="206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六年级</a:t>
            </a:r>
            <a:r>
              <a:rPr lang="en-US" altLang="zh-CN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方正综艺简体" pitchFamily="65" charset="-122"/>
                <a:ea typeface="方正综艺简体" pitchFamily="65" charset="-122"/>
                <a:sym typeface="方正综艺简体" pitchFamily="65" charset="-122"/>
              </a:rPr>
              <a:t>养殖</a:t>
            </a:r>
          </a:p>
        </p:txBody>
      </p:sp>
      <p:grpSp>
        <p:nvGrpSpPr>
          <p:cNvPr id="93214" name="组合 52"/>
          <p:cNvGrpSpPr>
            <a:grpSpLocks/>
          </p:cNvGrpSpPr>
          <p:nvPr/>
        </p:nvGrpSpPr>
        <p:grpSpPr bwMode="auto">
          <a:xfrm>
            <a:off x="1125538" y="4965700"/>
            <a:ext cx="709612" cy="709613"/>
            <a:chOff x="0" y="0"/>
            <a:chExt cx="708547" cy="708547"/>
          </a:xfrm>
        </p:grpSpPr>
        <p:sp>
          <p:nvSpPr>
            <p:cNvPr id="66591" name="椭圆 53"/>
            <p:cNvSpPr>
              <a:spLocks noChangeArrowheads="1"/>
            </p:cNvSpPr>
            <p:nvPr/>
          </p:nvSpPr>
          <p:spPr bwMode="auto">
            <a:xfrm>
              <a:off x="0" y="0"/>
              <a:ext cx="708547" cy="708547"/>
            </a:xfrm>
            <a:prstGeom prst="ellipse">
              <a:avLst/>
            </a:prstGeom>
            <a:solidFill>
              <a:srgbClr val="42C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sp>
          <p:nvSpPr>
            <p:cNvPr id="66592" name="Freeform 23"/>
            <p:cNvSpPr>
              <a:spLocks noEditPoints="1" noChangeArrowheads="1"/>
            </p:cNvSpPr>
            <p:nvPr/>
          </p:nvSpPr>
          <p:spPr bwMode="auto">
            <a:xfrm>
              <a:off x="109004" y="184438"/>
              <a:ext cx="490538" cy="371475"/>
            </a:xfrm>
            <a:custGeom>
              <a:avLst/>
              <a:gdLst>
                <a:gd name="T0" fmla="*/ 2147483647 w 128"/>
                <a:gd name="T1" fmla="*/ 2147483647 h 96"/>
                <a:gd name="T2" fmla="*/ 2147483647 w 128"/>
                <a:gd name="T3" fmla="*/ 0 h 96"/>
                <a:gd name="T4" fmla="*/ 2147483647 w 128"/>
                <a:gd name="T5" fmla="*/ 2147483647 h 96"/>
                <a:gd name="T6" fmla="*/ 2147483647 w 128"/>
                <a:gd name="T7" fmla="*/ 2147483647 h 96"/>
                <a:gd name="T8" fmla="*/ 2147483647 w 128"/>
                <a:gd name="T9" fmla="*/ 2147483647 h 96"/>
                <a:gd name="T10" fmla="*/ 2147483647 w 128"/>
                <a:gd name="T11" fmla="*/ 2147483647 h 96"/>
                <a:gd name="T12" fmla="*/ 2147483647 w 128"/>
                <a:gd name="T13" fmla="*/ 2147483647 h 96"/>
                <a:gd name="T14" fmla="*/ 2147483647 w 128"/>
                <a:gd name="T15" fmla="*/ 2147483647 h 96"/>
                <a:gd name="T16" fmla="*/ 2147483647 w 128"/>
                <a:gd name="T17" fmla="*/ 2147483647 h 96"/>
                <a:gd name="T18" fmla="*/ 2147483647 w 128"/>
                <a:gd name="T19" fmla="*/ 2147483647 h 96"/>
                <a:gd name="T20" fmla="*/ 2147483647 w 128"/>
                <a:gd name="T21" fmla="*/ 2147483647 h 96"/>
                <a:gd name="T22" fmla="*/ 2147483647 w 128"/>
                <a:gd name="T23" fmla="*/ 2147483647 h 96"/>
                <a:gd name="T24" fmla="*/ 2147483647 w 128"/>
                <a:gd name="T25" fmla="*/ 2147483647 h 96"/>
                <a:gd name="T26" fmla="*/ 2147483647 w 128"/>
                <a:gd name="T27" fmla="*/ 2147483647 h 96"/>
                <a:gd name="T28" fmla="*/ 2147483647 w 128"/>
                <a:gd name="T29" fmla="*/ 2147483647 h 96"/>
                <a:gd name="T30" fmla="*/ 2147483647 w 128"/>
                <a:gd name="T31" fmla="*/ 2147483647 h 96"/>
                <a:gd name="T32" fmla="*/ 2147483647 w 128"/>
                <a:gd name="T33" fmla="*/ 2147483647 h 96"/>
                <a:gd name="T34" fmla="*/ 2147483647 w 128"/>
                <a:gd name="T35" fmla="*/ 2147483647 h 96"/>
                <a:gd name="T36" fmla="*/ 2147483647 w 128"/>
                <a:gd name="T37" fmla="*/ 2147483647 h 96"/>
                <a:gd name="T38" fmla="*/ 2147483647 w 128"/>
                <a:gd name="T39" fmla="*/ 2147483647 h 96"/>
                <a:gd name="T40" fmla="*/ 2147483647 w 128"/>
                <a:gd name="T41" fmla="*/ 2147483647 h 96"/>
                <a:gd name="T42" fmla="*/ 2147483647 w 128"/>
                <a:gd name="T43" fmla="*/ 2147483647 h 96"/>
                <a:gd name="T44" fmla="*/ 2147483647 w 128"/>
                <a:gd name="T45" fmla="*/ 2147483647 h 96"/>
                <a:gd name="T46" fmla="*/ 2147483647 w 128"/>
                <a:gd name="T47" fmla="*/ 2147483647 h 96"/>
                <a:gd name="T48" fmla="*/ 2147483647 w 128"/>
                <a:gd name="T49" fmla="*/ 2147483647 h 96"/>
                <a:gd name="T50" fmla="*/ 2147483647 w 128"/>
                <a:gd name="T51" fmla="*/ 2147483647 h 96"/>
                <a:gd name="T52" fmla="*/ 2147483647 w 128"/>
                <a:gd name="T53" fmla="*/ 2147483647 h 96"/>
                <a:gd name="T54" fmla="*/ 2147483647 w 128"/>
                <a:gd name="T55" fmla="*/ 2147483647 h 96"/>
                <a:gd name="T56" fmla="*/ 2147483647 w 128"/>
                <a:gd name="T57" fmla="*/ 2147483647 h 96"/>
                <a:gd name="T58" fmla="*/ 2147483647 w 128"/>
                <a:gd name="T59" fmla="*/ 2147483647 h 96"/>
                <a:gd name="T60" fmla="*/ 2147483647 w 128"/>
                <a:gd name="T61" fmla="*/ 2147483647 h 96"/>
                <a:gd name="T62" fmla="*/ 2147483647 w 128"/>
                <a:gd name="T63" fmla="*/ 2147483647 h 96"/>
                <a:gd name="T64" fmla="*/ 2147483647 w 128"/>
                <a:gd name="T65" fmla="*/ 2147483647 h 96"/>
                <a:gd name="T66" fmla="*/ 2147483647 w 128"/>
                <a:gd name="T67" fmla="*/ 2147483647 h 96"/>
                <a:gd name="T68" fmla="*/ 2147483647 w 128"/>
                <a:gd name="T69" fmla="*/ 2147483647 h 96"/>
                <a:gd name="T70" fmla="*/ 2147483647 w 128"/>
                <a:gd name="T71" fmla="*/ 2147483647 h 96"/>
                <a:gd name="T72" fmla="*/ 2147483647 w 128"/>
                <a:gd name="T73" fmla="*/ 2147483647 h 96"/>
                <a:gd name="T74" fmla="*/ 2147483647 w 128"/>
                <a:gd name="T75" fmla="*/ 2147483647 h 96"/>
                <a:gd name="T76" fmla="*/ 2147483647 w 128"/>
                <a:gd name="T77" fmla="*/ 2147483647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8"/>
                <a:gd name="T118" fmla="*/ 0 h 96"/>
                <a:gd name="T119" fmla="*/ 128 w 128"/>
                <a:gd name="T120" fmla="*/ 96 h 9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8" h="96">
                  <a:moveTo>
                    <a:pt x="126" y="23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4" y="1"/>
                    <a:pt x="102" y="0"/>
                    <a:pt x="1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2"/>
                    <a:pt x="2" y="34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0" y="95"/>
                    <a:pt x="62" y="96"/>
                    <a:pt x="64" y="96"/>
                  </a:cubicBezTo>
                  <a:cubicBezTo>
                    <a:pt x="66" y="96"/>
                    <a:pt x="68" y="95"/>
                    <a:pt x="70" y="9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7" y="32"/>
                    <a:pt x="128" y="30"/>
                    <a:pt x="128" y="28"/>
                  </a:cubicBezTo>
                  <a:cubicBezTo>
                    <a:pt x="128" y="26"/>
                    <a:pt x="127" y="24"/>
                    <a:pt x="126" y="23"/>
                  </a:cubicBezTo>
                  <a:close/>
                  <a:moveTo>
                    <a:pt x="73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73" y="28"/>
                  </a:lnTo>
                  <a:close/>
                  <a:moveTo>
                    <a:pt x="67" y="18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76" y="25"/>
                    <a:pt x="76" y="25"/>
                    <a:pt x="76" y="25"/>
                  </a:cubicBezTo>
                  <a:lnTo>
                    <a:pt x="67" y="18"/>
                  </a:lnTo>
                  <a:close/>
                  <a:moveTo>
                    <a:pt x="52" y="25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52" y="25"/>
                  </a:lnTo>
                  <a:close/>
                  <a:moveTo>
                    <a:pt x="74" y="32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74" y="32"/>
                  </a:lnTo>
                  <a:close/>
                  <a:moveTo>
                    <a:pt x="7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68" y="81"/>
                    <a:pt x="68" y="81"/>
                    <a:pt x="68" y="81"/>
                  </a:cubicBezTo>
                  <a:lnTo>
                    <a:pt x="78" y="32"/>
                  </a:lnTo>
                  <a:close/>
                  <a:moveTo>
                    <a:pt x="79" y="28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97" y="28"/>
                    <a:pt x="97" y="28"/>
                    <a:pt x="97" y="28"/>
                  </a:cubicBezTo>
                  <a:lnTo>
                    <a:pt x="79" y="28"/>
                  </a:lnTo>
                  <a:close/>
                  <a:moveTo>
                    <a:pt x="83" y="8"/>
                  </a:moveTo>
                  <a:cubicBezTo>
                    <a:pt x="97" y="8"/>
                    <a:pt x="97" y="8"/>
                    <a:pt x="97" y="8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3" y="8"/>
                  </a:lnTo>
                  <a:close/>
                  <a:moveTo>
                    <a:pt x="64" y="15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73" y="8"/>
                    <a:pt x="73" y="8"/>
                    <a:pt x="73" y="8"/>
                  </a:cubicBezTo>
                  <a:lnTo>
                    <a:pt x="64" y="15"/>
                  </a:lnTo>
                  <a:close/>
                  <a:moveTo>
                    <a:pt x="39" y="1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39" y="14"/>
                  </a:lnTo>
                  <a:close/>
                  <a:moveTo>
                    <a:pt x="39" y="20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31" y="28"/>
                    <a:pt x="31" y="28"/>
                    <a:pt x="31" y="28"/>
                  </a:cubicBezTo>
                  <a:lnTo>
                    <a:pt x="39" y="20"/>
                  </a:lnTo>
                  <a:close/>
                  <a:moveTo>
                    <a:pt x="50" y="32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50" y="32"/>
                  </a:lnTo>
                  <a:close/>
                  <a:moveTo>
                    <a:pt x="51" y="74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26" y="32"/>
                    <a:pt x="26" y="32"/>
                    <a:pt x="26" y="32"/>
                  </a:cubicBezTo>
                  <a:lnTo>
                    <a:pt x="51" y="74"/>
                  </a:lnTo>
                  <a:close/>
                  <a:moveTo>
                    <a:pt x="102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77" y="74"/>
                    <a:pt x="77" y="74"/>
                    <a:pt x="77" y="74"/>
                  </a:cubicBezTo>
                  <a:lnTo>
                    <a:pt x="102" y="32"/>
                  </a:lnTo>
                  <a:close/>
                  <a:moveTo>
                    <a:pt x="103" y="28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20" y="28"/>
                    <a:pt x="120" y="28"/>
                    <a:pt x="120" y="28"/>
                  </a:cubicBezTo>
                  <a:lnTo>
                    <a:pt x="103" y="28"/>
                  </a:lnTo>
                  <a:close/>
                  <a:moveTo>
                    <a:pt x="27" y="10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3217" name="组合 55"/>
          <p:cNvGrpSpPr>
            <a:grpSpLocks/>
          </p:cNvGrpSpPr>
          <p:nvPr/>
        </p:nvGrpSpPr>
        <p:grpSpPr bwMode="auto">
          <a:xfrm>
            <a:off x="1125538" y="4383088"/>
            <a:ext cx="709612" cy="709612"/>
            <a:chOff x="0" y="0"/>
            <a:chExt cx="708547" cy="708547"/>
          </a:xfrm>
        </p:grpSpPr>
        <p:sp>
          <p:nvSpPr>
            <p:cNvPr id="66589" name="椭圆 56"/>
            <p:cNvSpPr>
              <a:spLocks noChangeArrowheads="1"/>
            </p:cNvSpPr>
            <p:nvPr/>
          </p:nvSpPr>
          <p:spPr bwMode="auto">
            <a:xfrm>
              <a:off x="0" y="0"/>
              <a:ext cx="708547" cy="708547"/>
            </a:xfrm>
            <a:prstGeom prst="ellipse">
              <a:avLst/>
            </a:prstGeom>
            <a:solidFill>
              <a:srgbClr val="5193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sp>
          <p:nvSpPr>
            <p:cNvPr id="66590" name="Freeform 17"/>
            <p:cNvSpPr>
              <a:spLocks noEditPoints="1" noChangeArrowheads="1"/>
            </p:cNvSpPr>
            <p:nvPr/>
          </p:nvSpPr>
          <p:spPr bwMode="auto">
            <a:xfrm>
              <a:off x="168948" y="138491"/>
              <a:ext cx="370650" cy="431565"/>
            </a:xfrm>
            <a:custGeom>
              <a:avLst/>
              <a:gdLst>
                <a:gd name="T0" fmla="*/ 2147483647 w 63"/>
                <a:gd name="T1" fmla="*/ 0 h 73"/>
                <a:gd name="T2" fmla="*/ 2147483647 w 63"/>
                <a:gd name="T3" fmla="*/ 0 h 73"/>
                <a:gd name="T4" fmla="*/ 2147483647 w 63"/>
                <a:gd name="T5" fmla="*/ 2147483647 h 73"/>
                <a:gd name="T6" fmla="*/ 2147483647 w 63"/>
                <a:gd name="T7" fmla="*/ 2147483647 h 73"/>
                <a:gd name="T8" fmla="*/ 2147483647 w 63"/>
                <a:gd name="T9" fmla="*/ 2147483647 h 73"/>
                <a:gd name="T10" fmla="*/ 2147483647 w 63"/>
                <a:gd name="T11" fmla="*/ 2147483647 h 73"/>
                <a:gd name="T12" fmla="*/ 2147483647 w 63"/>
                <a:gd name="T13" fmla="*/ 2147483647 h 73"/>
                <a:gd name="T14" fmla="*/ 2147483647 w 63"/>
                <a:gd name="T15" fmla="*/ 2147483647 h 73"/>
                <a:gd name="T16" fmla="*/ 2147483647 w 63"/>
                <a:gd name="T17" fmla="*/ 2147483647 h 73"/>
                <a:gd name="T18" fmla="*/ 2147483647 w 63"/>
                <a:gd name="T19" fmla="*/ 2147483647 h 73"/>
                <a:gd name="T20" fmla="*/ 2147483647 w 63"/>
                <a:gd name="T21" fmla="*/ 2147483647 h 73"/>
                <a:gd name="T22" fmla="*/ 2147483647 w 63"/>
                <a:gd name="T23" fmla="*/ 0 h 73"/>
                <a:gd name="T24" fmla="*/ 2147483647 w 63"/>
                <a:gd name="T25" fmla="*/ 2147483647 h 73"/>
                <a:gd name="T26" fmla="*/ 2147483647 w 63"/>
                <a:gd name="T27" fmla="*/ 2147483647 h 73"/>
                <a:gd name="T28" fmla="*/ 2147483647 w 63"/>
                <a:gd name="T29" fmla="*/ 2147483647 h 73"/>
                <a:gd name="T30" fmla="*/ 2147483647 w 63"/>
                <a:gd name="T31" fmla="*/ 2147483647 h 73"/>
                <a:gd name="T32" fmla="*/ 2147483647 w 63"/>
                <a:gd name="T33" fmla="*/ 2147483647 h 73"/>
                <a:gd name="T34" fmla="*/ 2147483647 w 63"/>
                <a:gd name="T35" fmla="*/ 2147483647 h 73"/>
                <a:gd name="T36" fmla="*/ 2147483647 w 63"/>
                <a:gd name="T37" fmla="*/ 2147483647 h 73"/>
                <a:gd name="T38" fmla="*/ 2147483647 w 63"/>
                <a:gd name="T39" fmla="*/ 2147483647 h 73"/>
                <a:gd name="T40" fmla="*/ 2147483647 w 63"/>
                <a:gd name="T41" fmla="*/ 2147483647 h 73"/>
                <a:gd name="T42" fmla="*/ 2147483647 w 63"/>
                <a:gd name="T43" fmla="*/ 2147483647 h 73"/>
                <a:gd name="T44" fmla="*/ 2147483647 w 63"/>
                <a:gd name="T45" fmla="*/ 2147483647 h 73"/>
                <a:gd name="T46" fmla="*/ 2147483647 w 63"/>
                <a:gd name="T47" fmla="*/ 2147483647 h 73"/>
                <a:gd name="T48" fmla="*/ 2147483647 w 63"/>
                <a:gd name="T49" fmla="*/ 2147483647 h 73"/>
                <a:gd name="T50" fmla="*/ 2147483647 w 63"/>
                <a:gd name="T51" fmla="*/ 2147483647 h 73"/>
                <a:gd name="T52" fmla="*/ 2147483647 w 63"/>
                <a:gd name="T53" fmla="*/ 2147483647 h 73"/>
                <a:gd name="T54" fmla="*/ 2147483647 w 63"/>
                <a:gd name="T55" fmla="*/ 2147483647 h 73"/>
                <a:gd name="T56" fmla="*/ 2147483647 w 63"/>
                <a:gd name="T57" fmla="*/ 2147483647 h 73"/>
                <a:gd name="T58" fmla="*/ 2147483647 w 63"/>
                <a:gd name="T59" fmla="*/ 2147483647 h 73"/>
                <a:gd name="T60" fmla="*/ 0 w 63"/>
                <a:gd name="T61" fmla="*/ 2147483647 h 73"/>
                <a:gd name="T62" fmla="*/ 2147483647 w 63"/>
                <a:gd name="T63" fmla="*/ 2147483647 h 73"/>
                <a:gd name="T64" fmla="*/ 2147483647 w 63"/>
                <a:gd name="T65" fmla="*/ 2147483647 h 73"/>
                <a:gd name="T66" fmla="*/ 2147483647 w 63"/>
                <a:gd name="T67" fmla="*/ 2147483647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73"/>
                <a:gd name="T104" fmla="*/ 63 w 63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73">
                  <a:moveTo>
                    <a:pt x="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0" y="4"/>
                    <a:pt x="10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3" y="17"/>
                    <a:pt x="14" y="17"/>
                  </a:cubicBezTo>
                  <a:cubicBezTo>
                    <a:pt x="24" y="17"/>
                    <a:pt x="33" y="26"/>
                    <a:pt x="33" y="37"/>
                  </a:cubicBezTo>
                  <a:cubicBezTo>
                    <a:pt x="33" y="41"/>
                    <a:pt x="32" y="45"/>
                    <a:pt x="29" y="48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8" y="64"/>
                    <a:pt x="63" y="59"/>
                    <a:pt x="63" y="54"/>
                  </a:cubicBezTo>
                  <a:cubicBezTo>
                    <a:pt x="63" y="20"/>
                    <a:pt x="63" y="20"/>
                    <a:pt x="63" y="20"/>
                  </a:cubicBezTo>
                  <a:lnTo>
                    <a:pt x="43" y="0"/>
                  </a:lnTo>
                  <a:close/>
                  <a:moveTo>
                    <a:pt x="50" y="24"/>
                  </a:moveTo>
                  <a:cubicBezTo>
                    <a:pt x="44" y="24"/>
                    <a:pt x="39" y="19"/>
                    <a:pt x="39" y="1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6"/>
                    <a:pt x="47" y="20"/>
                    <a:pt x="53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4"/>
                    <a:pt x="62" y="24"/>
                    <a:pt x="62" y="24"/>
                  </a:cubicBezTo>
                  <a:lnTo>
                    <a:pt x="50" y="24"/>
                  </a:lnTo>
                  <a:close/>
                  <a:moveTo>
                    <a:pt x="4" y="52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1" y="54"/>
                    <a:pt x="17" y="55"/>
                    <a:pt x="14" y="55"/>
                  </a:cubicBezTo>
                  <a:cubicBezTo>
                    <a:pt x="10" y="55"/>
                    <a:pt x="7" y="54"/>
                    <a:pt x="4" y="52"/>
                  </a:cubicBezTo>
                  <a:close/>
                  <a:moveTo>
                    <a:pt x="14" y="23"/>
                  </a:moveTo>
                  <a:cubicBezTo>
                    <a:pt x="6" y="23"/>
                    <a:pt x="0" y="29"/>
                    <a:pt x="0" y="37"/>
                  </a:cubicBezTo>
                  <a:cubicBezTo>
                    <a:pt x="0" y="44"/>
                    <a:pt x="6" y="50"/>
                    <a:pt x="14" y="50"/>
                  </a:cubicBezTo>
                  <a:cubicBezTo>
                    <a:pt x="21" y="50"/>
                    <a:pt x="27" y="44"/>
                    <a:pt x="27" y="37"/>
                  </a:cubicBezTo>
                  <a:cubicBezTo>
                    <a:pt x="27" y="29"/>
                    <a:pt x="21" y="23"/>
                    <a:pt x="14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3220" name="组合 58"/>
          <p:cNvGrpSpPr>
            <a:grpSpLocks/>
          </p:cNvGrpSpPr>
          <p:nvPr/>
        </p:nvGrpSpPr>
        <p:grpSpPr bwMode="auto">
          <a:xfrm>
            <a:off x="1125538" y="3843338"/>
            <a:ext cx="709612" cy="709612"/>
            <a:chOff x="0" y="0"/>
            <a:chExt cx="708547" cy="708547"/>
          </a:xfrm>
        </p:grpSpPr>
        <p:sp>
          <p:nvSpPr>
            <p:cNvPr id="66587" name="椭圆 59"/>
            <p:cNvSpPr>
              <a:spLocks noChangeArrowheads="1"/>
            </p:cNvSpPr>
            <p:nvPr/>
          </p:nvSpPr>
          <p:spPr bwMode="auto">
            <a:xfrm>
              <a:off x="0" y="0"/>
              <a:ext cx="708547" cy="708547"/>
            </a:xfrm>
            <a:prstGeom prst="ellipse">
              <a:avLst/>
            </a:prstGeom>
            <a:solidFill>
              <a:srgbClr val="FFE2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sp>
          <p:nvSpPr>
            <p:cNvPr id="66588" name="Freeform 102"/>
            <p:cNvSpPr>
              <a:spLocks noChangeArrowheads="1"/>
            </p:cNvSpPr>
            <p:nvPr/>
          </p:nvSpPr>
          <p:spPr bwMode="auto">
            <a:xfrm>
              <a:off x="135729" y="151822"/>
              <a:ext cx="437089" cy="383636"/>
            </a:xfrm>
            <a:custGeom>
              <a:avLst/>
              <a:gdLst>
                <a:gd name="T0" fmla="*/ 2147483647 w 124"/>
                <a:gd name="T1" fmla="*/ 2147483647 h 120"/>
                <a:gd name="T2" fmla="*/ 2147483647 w 124"/>
                <a:gd name="T3" fmla="*/ 2147483647 h 120"/>
                <a:gd name="T4" fmla="*/ 2147483647 w 124"/>
                <a:gd name="T5" fmla="*/ 2147483647 h 120"/>
                <a:gd name="T6" fmla="*/ 2147483647 w 124"/>
                <a:gd name="T7" fmla="*/ 2147483647 h 120"/>
                <a:gd name="T8" fmla="*/ 2147483647 w 124"/>
                <a:gd name="T9" fmla="*/ 0 h 120"/>
                <a:gd name="T10" fmla="*/ 2147483647 w 124"/>
                <a:gd name="T11" fmla="*/ 2147483647 h 120"/>
                <a:gd name="T12" fmla="*/ 2147483647 w 124"/>
                <a:gd name="T13" fmla="*/ 2147483647 h 120"/>
                <a:gd name="T14" fmla="*/ 2147483647 w 124"/>
                <a:gd name="T15" fmla="*/ 2147483647 h 120"/>
                <a:gd name="T16" fmla="*/ 2147483647 w 124"/>
                <a:gd name="T17" fmla="*/ 2147483647 h 120"/>
                <a:gd name="T18" fmla="*/ 0 w 124"/>
                <a:gd name="T19" fmla="*/ 2147483647 h 120"/>
                <a:gd name="T20" fmla="*/ 2147483647 w 124"/>
                <a:gd name="T21" fmla="*/ 2147483647 h 120"/>
                <a:gd name="T22" fmla="*/ 2147483647 w 124"/>
                <a:gd name="T23" fmla="*/ 2147483647 h 120"/>
                <a:gd name="T24" fmla="*/ 2147483647 w 124"/>
                <a:gd name="T25" fmla="*/ 2147483647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4"/>
                <a:gd name="T40" fmla="*/ 0 h 120"/>
                <a:gd name="T41" fmla="*/ 124 w 124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2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2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14292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00100" y="2002232"/>
            <a:ext cx="12020550" cy="10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238" tIns="41619" rIns="83238" bIns="41619">
            <a:spAutoFit/>
          </a:bodyPr>
          <a:lstStyle>
            <a:lvl1pPr marL="109538" indent="-109538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76275" indent="-260350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039813" indent="-207963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457325" indent="-209550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1873250" indent="-207963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3304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7876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2448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7020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  <a:buClr>
                <a:srgbClr val="1F3F5F"/>
              </a:buClr>
            </a:pPr>
            <a:r>
              <a:rPr lang="en-US" altLang="zh-CN" sz="2400" b="1" dirty="0"/>
              <a:t>2012</a:t>
            </a:r>
            <a:r>
              <a:rPr lang="zh-CN" altLang="en-US" sz="2400" b="1" dirty="0"/>
              <a:t>年浙江省规划课题   </a:t>
            </a:r>
            <a:r>
              <a:rPr lang="zh-CN" altLang="zh-CN" sz="2400" b="1" dirty="0"/>
              <a:t>《基于育人模式转换的“开心农场”设计与实施的研究》</a:t>
            </a:r>
            <a:endParaRPr lang="en-US" altLang="zh-CN" sz="2400" b="1" dirty="0"/>
          </a:p>
          <a:p>
            <a:pPr algn="l" eaLnBrk="1" fontAlgn="base" hangingPunct="1">
              <a:spcBef>
                <a:spcPct val="50000"/>
              </a:spcBef>
              <a:buClr>
                <a:srgbClr val="1F3F5F"/>
              </a:buClr>
            </a:pPr>
            <a:r>
              <a:rPr lang="zh-CN" altLang="en-US" sz="2400" b="1" dirty="0"/>
              <a:t>                                           获浙江省优秀教科研成果评比二等奖</a:t>
            </a:r>
            <a:endParaRPr lang="en-US" altLang="zh-CN" sz="2400" b="1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00100" y="3273023"/>
            <a:ext cx="11144250" cy="10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238" tIns="41619" rIns="83238" bIns="41619">
            <a:spAutoFit/>
          </a:bodyPr>
          <a:lstStyle>
            <a:lvl1pPr marL="109538" indent="-109538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76275" indent="-260350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039813" indent="-207963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457325" indent="-209550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1873250" indent="-207963" defTabSz="8318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3304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7876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2448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702050" indent="-207963" algn="ctr" defTabSz="83185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altLang="zh-CN" sz="2400" b="1" dirty="0"/>
              <a:t>2014</a:t>
            </a:r>
            <a:r>
              <a:rPr lang="zh-CN" altLang="en-US" sz="2400" b="1" dirty="0"/>
              <a:t>年浙江省</a:t>
            </a:r>
            <a:r>
              <a:rPr lang="zh-CN" altLang="en-US" sz="2400" b="1" dirty="0"/>
              <a:t>规划课题 </a:t>
            </a:r>
            <a:r>
              <a:rPr lang="zh-CN" altLang="en-US" sz="2400" b="1" dirty="0"/>
              <a:t>   </a:t>
            </a:r>
            <a:r>
              <a:rPr lang="zh-CN" altLang="zh-CN" sz="2400" b="1" dirty="0"/>
              <a:t>《</a:t>
            </a:r>
            <a:r>
              <a:rPr lang="zh-CN" altLang="en-US" sz="2400" b="1" dirty="0"/>
              <a:t>田野大课堂：“农事”特色课程群的架构与实施</a:t>
            </a:r>
            <a:r>
              <a:rPr lang="zh-CN" altLang="zh-CN" sz="2400" b="1" dirty="0"/>
              <a:t>》</a:t>
            </a:r>
            <a:endParaRPr lang="en-US" altLang="zh-CN" sz="2400" b="1" dirty="0"/>
          </a:p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zh-CN" altLang="en-US" sz="2400" b="1" dirty="0"/>
              <a:t>                                            获</a:t>
            </a:r>
            <a:r>
              <a:rPr lang="zh-CN" altLang="en-US" sz="2400" b="1" dirty="0"/>
              <a:t>浙江省优秀教科研成果评比二等奖</a:t>
            </a:r>
            <a:endParaRPr lang="en-US" altLang="zh-CN" sz="2400" b="1" dirty="0"/>
          </a:p>
        </p:txBody>
      </p:sp>
      <p:sp>
        <p:nvSpPr>
          <p:cNvPr id="16" name="矩形 15"/>
          <p:cNvSpPr/>
          <p:nvPr/>
        </p:nvSpPr>
        <p:spPr>
          <a:xfrm>
            <a:off x="800100" y="4744439"/>
            <a:ext cx="161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indent="-109538" defTabSz="831850">
              <a:spcBef>
                <a:spcPct val="50000"/>
              </a:spcBef>
              <a:buClr>
                <a:srgbClr val="1F3F5F"/>
              </a:buClr>
            </a:pP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年浙江省重点规划课题    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基于选择性思想的新劳动教育课程的架构与实施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966421" y="1033873"/>
            <a:ext cx="4275511" cy="5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900" b="1" dirty="0" smtClean="0">
                <a:solidFill>
                  <a:schemeClr val="accent2"/>
                </a:solidFill>
                <a:ea typeface="微软雅黑" pitchFamily="34" charset="-122"/>
                <a:sym typeface="Arial" pitchFamily="34" charset="0"/>
              </a:rPr>
              <a:t>“新劳动教育”课题网络</a:t>
            </a:r>
            <a:endParaRPr lang="zh-CN" altLang="en-US" sz="2900" b="1" dirty="0">
              <a:solidFill>
                <a:schemeClr val="accent2"/>
              </a:solidFill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5"/>
          <p:cNvGrpSpPr>
            <a:grpSpLocks noChangeAspect="1"/>
          </p:cNvGrpSpPr>
          <p:nvPr/>
        </p:nvGrpSpPr>
        <p:grpSpPr bwMode="auto">
          <a:xfrm>
            <a:off x="28575" y="14288"/>
            <a:ext cx="12192000" cy="6888162"/>
            <a:chOff x="0" y="0"/>
            <a:chExt cx="12192000" cy="6887027"/>
          </a:xfrm>
        </p:grpSpPr>
        <p:pic>
          <p:nvPicPr>
            <p:cNvPr id="4101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9"/>
            <a:stretch>
              <a:fillRect/>
            </a:stretch>
          </p:blipFill>
          <p:spPr bwMode="auto">
            <a:xfrm>
              <a:off x="0" y="1422400"/>
              <a:ext cx="12192000" cy="5464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73"/>
            <a:stretch>
              <a:fillRect/>
            </a:stretch>
          </p:blipFill>
          <p:spPr bwMode="auto">
            <a:xfrm>
              <a:off x="0" y="0"/>
              <a:ext cx="12192000" cy="30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5" name="矩形 6"/>
          <p:cNvSpPr>
            <a:spLocks noChangeArrowheads="1"/>
          </p:cNvSpPr>
          <p:nvPr/>
        </p:nvSpPr>
        <p:spPr bwMode="auto">
          <a:xfrm>
            <a:off x="848087" y="5580063"/>
            <a:ext cx="11383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占地面积</a:t>
            </a:r>
            <a:r>
              <a:rPr lang="en-US" altLang="zh-CN" sz="2800" dirty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32459</a:t>
            </a:r>
            <a:r>
              <a:rPr lang="zh-CN" altLang="en-US" sz="2800" dirty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平方米，</a:t>
            </a:r>
            <a:r>
              <a:rPr lang="zh-CN" altLang="en-US" sz="2800" dirty="0" smtClean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有</a:t>
            </a:r>
            <a:r>
              <a:rPr lang="en-US" altLang="zh-CN" sz="2800" dirty="0" smtClean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49</a:t>
            </a:r>
            <a:r>
              <a:rPr lang="zh-CN" altLang="en-US" sz="2800" dirty="0" smtClean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个</a:t>
            </a:r>
            <a:r>
              <a:rPr lang="zh-CN" altLang="en-US" sz="2800" dirty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班级，学生</a:t>
            </a:r>
            <a:r>
              <a:rPr lang="en-US" altLang="zh-CN" sz="2800" dirty="0" smtClean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2600</a:t>
            </a:r>
            <a:r>
              <a:rPr lang="zh-CN" altLang="en-US" sz="2800" dirty="0" smtClean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余人，教职工</a:t>
            </a:r>
            <a:r>
              <a:rPr lang="en-US" altLang="zh-CN" sz="2800" dirty="0" smtClean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160</a:t>
            </a:r>
            <a:r>
              <a:rPr lang="zh-CN" altLang="en-US" sz="2800" dirty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人</a:t>
            </a:r>
            <a:r>
              <a:rPr lang="zh-CN" altLang="en-US" sz="2800" dirty="0" smtClean="0">
                <a:solidFill>
                  <a:srgbClr val="5DA8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itchFamily="2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8" y="420688"/>
            <a:ext cx="11833225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6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5129" y="1166843"/>
            <a:ext cx="105222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二</a:t>
            </a:r>
            <a:r>
              <a:rPr lang="zh-CN" altLang="en-US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、深化</a:t>
            </a:r>
            <a:r>
              <a:rPr lang="zh-CN" altLang="en-US" sz="3600" b="1" cap="all" spc="30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研究</a:t>
            </a:r>
            <a:r>
              <a:rPr lang="zh-CN" altLang="en-US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成果</a:t>
            </a:r>
            <a:r>
              <a:rPr lang="en-US" altLang="zh-CN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,</a:t>
            </a:r>
            <a:r>
              <a:rPr lang="zh-CN" altLang="en-US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实施特色课程</a:t>
            </a:r>
            <a:endParaRPr lang="zh-CN" altLang="en-US" sz="3600" b="1" cap="all" spc="30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800" b="1" dirty="0"/>
              <a:t>1.</a:t>
            </a:r>
            <a:r>
              <a:rPr lang="zh-CN" altLang="en-US" sz="2800" b="1" dirty="0"/>
              <a:t>开心农场：让童年浸润泥土的芳香</a:t>
            </a:r>
          </a:p>
          <a:p>
            <a:pPr>
              <a:lnSpc>
                <a:spcPct val="200000"/>
              </a:lnSpc>
            </a:pPr>
            <a:r>
              <a:rPr lang="en-US" altLang="zh-CN" sz="2800" b="1" dirty="0" smtClean="0"/>
              <a:t>2.</a:t>
            </a:r>
            <a:r>
              <a:rPr lang="zh-CN" altLang="en-US" sz="2800" b="1" dirty="0" smtClean="0"/>
              <a:t>生活</a:t>
            </a:r>
            <a:r>
              <a:rPr lang="zh-CN" altLang="en-US" sz="2800" b="1" dirty="0"/>
              <a:t>整理：让孩子养成终生受益的习惯</a:t>
            </a:r>
          </a:p>
          <a:p>
            <a:pPr>
              <a:lnSpc>
                <a:spcPct val="200000"/>
              </a:lnSpc>
            </a:pPr>
            <a:r>
              <a:rPr lang="en-US" altLang="zh-CN" sz="2800" b="1" dirty="0" smtClean="0"/>
              <a:t>3.</a:t>
            </a:r>
            <a:r>
              <a:rPr lang="zh-CN" altLang="en-US" sz="2800" b="1" dirty="0" smtClean="0"/>
              <a:t>亲子</a:t>
            </a:r>
            <a:r>
              <a:rPr lang="zh-CN" altLang="en-US" sz="2800" b="1" dirty="0"/>
              <a:t>合作，让劳动从校园到</a:t>
            </a:r>
            <a:r>
              <a:rPr lang="zh-CN" altLang="en-US" sz="2800" b="1" dirty="0" smtClean="0"/>
              <a:t>生活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332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ChangeArrowheads="1"/>
          </p:cNvSpPr>
          <p:nvPr/>
        </p:nvSpPr>
        <p:spPr bwMode="auto">
          <a:xfrm>
            <a:off x="2" y="5067300"/>
            <a:ext cx="12204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32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6870" name="Rectangle 11"/>
          <p:cNvSpPr>
            <a:spLocks noChangeArrowheads="1"/>
          </p:cNvSpPr>
          <p:nvPr/>
        </p:nvSpPr>
        <p:spPr bwMode="auto">
          <a:xfrm>
            <a:off x="-11113" y="5067305"/>
            <a:ext cx="12225338" cy="682625"/>
          </a:xfrm>
          <a:prstGeom prst="rect">
            <a:avLst/>
          </a:prstGeom>
          <a:solidFill>
            <a:srgbClr val="8BBAE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32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6871" name="矩形 12"/>
          <p:cNvSpPr>
            <a:spLocks noChangeArrowheads="1"/>
          </p:cNvSpPr>
          <p:nvPr/>
        </p:nvSpPr>
        <p:spPr bwMode="auto">
          <a:xfrm>
            <a:off x="787401" y="1524391"/>
            <a:ext cx="10248900" cy="57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从课堂育人到开放育人，从书本育人到生活育人，从知识育人到实践育人。</a:t>
            </a:r>
            <a:endParaRPr lang="zh-CN" altLang="en-US" sz="24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872" name="矩形 13"/>
          <p:cNvSpPr>
            <a:spLocks noChangeArrowheads="1"/>
          </p:cNvSpPr>
          <p:nvPr/>
        </p:nvSpPr>
        <p:spPr bwMode="auto">
          <a:xfrm>
            <a:off x="1523209" y="5046664"/>
            <a:ext cx="2236783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开心农场</a:t>
            </a:r>
            <a:endParaRPr lang="en-US" altLang="zh-CN" sz="4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873" name="矩形 15"/>
          <p:cNvSpPr>
            <a:spLocks noChangeArrowheads="1"/>
          </p:cNvSpPr>
          <p:nvPr/>
        </p:nvSpPr>
        <p:spPr bwMode="auto">
          <a:xfrm>
            <a:off x="4977609" y="5046664"/>
            <a:ext cx="2236783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生活整理</a:t>
            </a:r>
            <a:endParaRPr lang="en-US" altLang="zh-CN" sz="4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874" name="矩形 17"/>
          <p:cNvSpPr>
            <a:spLocks noChangeArrowheads="1"/>
          </p:cNvSpPr>
          <p:nvPr/>
        </p:nvSpPr>
        <p:spPr bwMode="auto">
          <a:xfrm>
            <a:off x="8430421" y="5046664"/>
            <a:ext cx="2236783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亲子合作</a:t>
            </a:r>
            <a:endParaRPr lang="en-US" altLang="zh-CN" sz="4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875" name="矩形 3"/>
          <p:cNvSpPr>
            <a:spLocks noChangeArrowheads="1"/>
          </p:cNvSpPr>
          <p:nvPr/>
        </p:nvSpPr>
        <p:spPr bwMode="auto">
          <a:xfrm>
            <a:off x="966421" y="764574"/>
            <a:ext cx="4275511" cy="5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900" b="1" dirty="0">
                <a:solidFill>
                  <a:schemeClr val="accent2"/>
                </a:solidFill>
                <a:ea typeface="微软雅黑" pitchFamily="34" charset="-122"/>
                <a:sym typeface="Arial" pitchFamily="34" charset="0"/>
              </a:rPr>
              <a:t>“新劳动教育”三</a:t>
            </a:r>
            <a:r>
              <a:rPr lang="zh-CN" altLang="en-US" sz="2900" b="1" dirty="0" smtClean="0">
                <a:solidFill>
                  <a:schemeClr val="accent2"/>
                </a:solidFill>
                <a:ea typeface="微软雅黑" pitchFamily="34" charset="-122"/>
                <a:sym typeface="Arial" pitchFamily="34" charset="0"/>
              </a:rPr>
              <a:t>大</a:t>
            </a:r>
            <a:r>
              <a:rPr lang="zh-CN" altLang="en-US" sz="2900" b="1" dirty="0">
                <a:solidFill>
                  <a:schemeClr val="accent2"/>
                </a:solidFill>
                <a:ea typeface="微软雅黑" pitchFamily="34" charset="-122"/>
                <a:sym typeface="Arial" pitchFamily="34" charset="0"/>
              </a:rPr>
              <a:t>课程</a:t>
            </a:r>
          </a:p>
        </p:txBody>
      </p:sp>
      <p:grpSp>
        <p:nvGrpSpPr>
          <p:cNvPr id="36876" name="组合 20"/>
          <p:cNvGrpSpPr>
            <a:grpSpLocks noChangeAspect="1"/>
          </p:cNvGrpSpPr>
          <p:nvPr/>
        </p:nvGrpSpPr>
        <p:grpSpPr bwMode="auto">
          <a:xfrm>
            <a:off x="787401" y="2386996"/>
            <a:ext cx="3536950" cy="2133600"/>
            <a:chOff x="0" y="0"/>
            <a:chExt cx="3536515" cy="2133600"/>
          </a:xfrm>
        </p:grpSpPr>
        <p:pic>
          <p:nvPicPr>
            <p:cNvPr id="3790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2" descr="摘下沉甸甸的葵花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82" y="255892"/>
              <a:ext cx="2420608" cy="152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grpSp>
        <p:nvGrpSpPr>
          <p:cNvPr id="36879" name="组合 22"/>
          <p:cNvGrpSpPr>
            <a:grpSpLocks noChangeAspect="1"/>
          </p:cNvGrpSpPr>
          <p:nvPr/>
        </p:nvGrpSpPr>
        <p:grpSpPr bwMode="auto">
          <a:xfrm>
            <a:off x="4241803" y="2386996"/>
            <a:ext cx="3536950" cy="2133600"/>
            <a:chOff x="0" y="0"/>
            <a:chExt cx="3536515" cy="2133600"/>
          </a:xfrm>
        </p:grpSpPr>
        <p:pic>
          <p:nvPicPr>
            <p:cNvPr id="3790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Picture 10" descr="每次离开教室，我们都把凳子塞在桌子底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52" y="255892"/>
              <a:ext cx="2408748" cy="152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grpSp>
        <p:nvGrpSpPr>
          <p:cNvPr id="36882" name="组合 24"/>
          <p:cNvGrpSpPr>
            <a:grpSpLocks/>
          </p:cNvGrpSpPr>
          <p:nvPr/>
        </p:nvGrpSpPr>
        <p:grpSpPr bwMode="auto">
          <a:xfrm>
            <a:off x="7696201" y="2386996"/>
            <a:ext cx="3535362" cy="2133600"/>
            <a:chOff x="0" y="0"/>
            <a:chExt cx="3536515" cy="2133600"/>
          </a:xfrm>
        </p:grpSpPr>
        <p:pic>
          <p:nvPicPr>
            <p:cNvPr id="3790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3" name="Picture 2" descr="http://img.zjol.com.cn/pic/0/05/23/66/5236699_980681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87" y="255892"/>
              <a:ext cx="2500539" cy="1619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86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1634" y="427850"/>
            <a:ext cx="9356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/>
              <a:t>1.</a:t>
            </a:r>
            <a:r>
              <a:rPr lang="zh-CN" altLang="en-US" sz="3200" b="1" dirty="0"/>
              <a:t>开心农场：让童年浸润泥土的</a:t>
            </a:r>
            <a:r>
              <a:rPr lang="zh-CN" altLang="en-US" sz="3200" b="1" dirty="0" smtClean="0"/>
              <a:t>芳香</a:t>
            </a:r>
            <a:endParaRPr lang="zh-CN" altLang="en-US" sz="3200" b="1" dirty="0"/>
          </a:p>
        </p:txBody>
      </p:sp>
      <p:pic>
        <p:nvPicPr>
          <p:cNvPr id="5" name="Picture 2" descr="F:\新建文件夹\2013学年画册素材\人文七小\新劳动教育\20140624 0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11030"/>
          <a:stretch/>
        </p:blipFill>
        <p:spPr bwMode="auto">
          <a:xfrm>
            <a:off x="6056101" y="4074942"/>
            <a:ext cx="5174800" cy="219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新建文件夹\2013学年画册素材\人文七小\新劳动教育\201400322 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0" b="10719"/>
          <a:stretch/>
        </p:blipFill>
        <p:spPr bwMode="auto">
          <a:xfrm>
            <a:off x="821634" y="1505068"/>
            <a:ext cx="5149370" cy="24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向日葵 (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4" y="4062757"/>
            <a:ext cx="5149370" cy="223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Z:\共享资源\教科室\20151116三（5)挖番薯\20151112 1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5" b="21663"/>
          <a:stretch/>
        </p:blipFill>
        <p:spPr bwMode="auto">
          <a:xfrm>
            <a:off x="6056101" y="1505068"/>
            <a:ext cx="5122600" cy="24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5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46922" y="1067593"/>
            <a:ext cx="9594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 smtClean="0"/>
              <a:t>2</a:t>
            </a:r>
            <a:r>
              <a:rPr lang="en-US" altLang="zh-CN" sz="3200" b="1" dirty="0"/>
              <a:t>.</a:t>
            </a:r>
            <a:r>
              <a:rPr lang="zh-CN" altLang="en-US" sz="3200" b="1" dirty="0"/>
              <a:t>生活整理：让孩子养成终生受益的</a:t>
            </a:r>
            <a:r>
              <a:rPr lang="zh-CN" altLang="en-US" sz="3200" b="1" dirty="0" smtClean="0"/>
              <a:t>习惯</a:t>
            </a:r>
            <a:endParaRPr lang="zh-CN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16124" r="1386" b="10507"/>
          <a:stretch/>
        </p:blipFill>
        <p:spPr bwMode="auto">
          <a:xfrm>
            <a:off x="1152939" y="2033063"/>
            <a:ext cx="8415131" cy="394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2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61391" y="837787"/>
            <a:ext cx="9594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 smtClean="0"/>
              <a:t>2</a:t>
            </a:r>
            <a:r>
              <a:rPr lang="en-US" altLang="zh-CN" sz="3200" b="1" dirty="0"/>
              <a:t>.</a:t>
            </a:r>
            <a:r>
              <a:rPr lang="zh-CN" altLang="en-US" sz="3200" b="1" dirty="0"/>
              <a:t>生活整理：让孩子养成终生受益的</a:t>
            </a:r>
            <a:r>
              <a:rPr lang="zh-CN" altLang="en-US" sz="3200" b="1" dirty="0" smtClean="0"/>
              <a:t>习惯</a:t>
            </a:r>
            <a:endParaRPr lang="zh-CN" altLang="en-US" sz="3200" b="1" dirty="0"/>
          </a:p>
        </p:txBody>
      </p:sp>
      <p:pic>
        <p:nvPicPr>
          <p:cNvPr id="5" name="Picture 10" descr="每次离开教室，我们都把凳子塞在桌子底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/>
          <a:stretch/>
        </p:blipFill>
        <p:spPr bwMode="auto">
          <a:xfrm>
            <a:off x="5844209" y="2005600"/>
            <a:ext cx="2845936" cy="188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8" name="Picture 11" descr="雨天，我们的雨伞也挂得很整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/>
          <a:stretch/>
        </p:blipFill>
        <p:spPr bwMode="auto">
          <a:xfrm>
            <a:off x="8858689" y="1947342"/>
            <a:ext cx="2393577" cy="38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/>
          <a:stretch/>
        </p:blipFill>
        <p:spPr bwMode="auto">
          <a:xfrm>
            <a:off x="861391" y="2005599"/>
            <a:ext cx="4895258" cy="382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57" y="3954383"/>
            <a:ext cx="2846387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9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8956" y="736289"/>
            <a:ext cx="7566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 smtClean="0"/>
              <a:t>3.</a:t>
            </a:r>
            <a:r>
              <a:rPr lang="zh-CN" altLang="en-US" sz="3200" b="1" dirty="0"/>
              <a:t>亲子合作，让劳动从校园到生活</a:t>
            </a:r>
          </a:p>
        </p:txBody>
      </p:sp>
      <p:pic>
        <p:nvPicPr>
          <p:cNvPr id="5" name="Picture 14" descr="C:\Documents and Settings\Administrator\桌面\给戴君\30件事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25"/>
          <a:stretch>
            <a:fillRect/>
          </a:stretch>
        </p:blipFill>
        <p:spPr bwMode="auto">
          <a:xfrm>
            <a:off x="1258956" y="1813507"/>
            <a:ext cx="9594574" cy="460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2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99930" y="727627"/>
            <a:ext cx="10098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cap="all" spc="30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三</a:t>
            </a:r>
            <a:r>
              <a:rPr lang="zh-CN" altLang="en-US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、总结</a:t>
            </a:r>
            <a:r>
              <a:rPr lang="zh-CN" altLang="en-US" sz="3600" b="1" cap="all" spc="30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研究成果，展现丰硕成果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486501" y="2154795"/>
            <a:ext cx="2223479" cy="2754110"/>
            <a:chOff x="2167193" y="2154795"/>
            <a:chExt cx="2223479" cy="2754110"/>
          </a:xfrm>
        </p:grpSpPr>
        <p:sp>
          <p:nvSpPr>
            <p:cNvPr id="6" name="矩形 5"/>
            <p:cNvSpPr/>
            <p:nvPr/>
          </p:nvSpPr>
          <p:spPr>
            <a:xfrm>
              <a:off x="2167193" y="2154795"/>
              <a:ext cx="1801812" cy="64611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浙江省育人模式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转换现场会</a:t>
              </a:r>
            </a:p>
          </p:txBody>
        </p:sp>
        <p:pic>
          <p:nvPicPr>
            <p:cNvPr id="9" name="Picture 2" descr="http://www.fyedu.org/upload/News/2014-04-28/294d152d-b8ea-469f-a119-48c6b1f70d3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511" y="3437446"/>
              <a:ext cx="2209161" cy="1471459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4758906" y="2171964"/>
            <a:ext cx="2199193" cy="2789177"/>
            <a:chOff x="6293968" y="2145923"/>
            <a:chExt cx="2199193" cy="2789177"/>
          </a:xfrm>
        </p:grpSpPr>
        <p:sp>
          <p:nvSpPr>
            <p:cNvPr id="8" name="矩形 7"/>
            <p:cNvSpPr/>
            <p:nvPr/>
          </p:nvSpPr>
          <p:spPr>
            <a:xfrm>
              <a:off x="6638791" y="2145923"/>
              <a:ext cx="1574054" cy="1200321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苏浙沪长三角“社会主义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核心价值观”论坛</a:t>
              </a:r>
            </a:p>
          </p:txBody>
        </p:sp>
        <p:pic>
          <p:nvPicPr>
            <p:cNvPr id="10" name="Picture 4" descr="http://www.fynews.com.cn/tp/2015/05/06/09131324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968" y="3463641"/>
              <a:ext cx="2199193" cy="1471459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19"/>
          <p:cNvGrpSpPr/>
          <p:nvPr/>
        </p:nvGrpSpPr>
        <p:grpSpPr>
          <a:xfrm>
            <a:off x="6700452" y="2129102"/>
            <a:ext cx="2454742" cy="2815218"/>
            <a:chOff x="7949764" y="2103061"/>
            <a:chExt cx="2454742" cy="2815218"/>
          </a:xfrm>
        </p:grpSpPr>
        <p:pic>
          <p:nvPicPr>
            <p:cNvPr id="13" name="Picture 2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5" b="4713"/>
            <a:stretch/>
          </p:blipFill>
          <p:spPr bwMode="auto">
            <a:xfrm>
              <a:off x="8327272" y="3474044"/>
              <a:ext cx="2077234" cy="14442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7949764" y="2103061"/>
              <a:ext cx="2436813" cy="147731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“新劳动教育”在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全国中小学社会主义核心价值观教育经验交流暨 德育工作会议上交流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24115" y="2150031"/>
            <a:ext cx="2231190" cy="2732964"/>
            <a:chOff x="104807" y="2150031"/>
            <a:chExt cx="2231190" cy="2732964"/>
          </a:xfrm>
        </p:grpSpPr>
        <p:pic>
          <p:nvPicPr>
            <p:cNvPr id="15" name="Picture 2" descr="C:\Documents and Settings\Administrator\桌面\4eabe74d8cccb4bb925de1c98f2fd0cc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07" y="3474044"/>
              <a:ext cx="2113428" cy="14089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391363" y="2150031"/>
              <a:ext cx="1944634" cy="1200321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第二届环境教育年会暨环境文化教育专家委员会成立大会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9327690" y="2200747"/>
            <a:ext cx="1946520" cy="120032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浙江省“新劳动教育”实践课程经验推广会</a:t>
            </a:r>
          </a:p>
          <a:p>
            <a:pPr algn="ctr"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http://img.proxz.xmtbang.com/?url=http%3A%2F%2Fmmbiz.qpic.cn%2Fmmbiz%2Fd9phUHobWftVbu0oESEbyLiab2HHibeVvgTlHhUxDhURo80rKdjH2TFQJxtAC5rHN41nmRlXWFZKo7aI8yfjk4eQ%2F0%3Fwx_fmt%3D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zjedusri.com.cn/picture/0/16042814425396443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" b="11296"/>
          <a:stretch/>
        </p:blipFill>
        <p:spPr bwMode="auto">
          <a:xfrm>
            <a:off x="9243432" y="3500085"/>
            <a:ext cx="2296099" cy="13829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27029" r="61219" b="15954"/>
          <a:stretch/>
        </p:blipFill>
        <p:spPr bwMode="auto">
          <a:xfrm>
            <a:off x="208549" y="946484"/>
            <a:ext cx="3288631" cy="417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35818" y="2864114"/>
            <a:ext cx="1948171" cy="25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35821" y="759094"/>
            <a:ext cx="1948169" cy="259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4495" y="941295"/>
            <a:ext cx="1948171" cy="223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64269" y="3036543"/>
            <a:ext cx="1928624" cy="223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92" y="1083788"/>
            <a:ext cx="1578765" cy="194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42"/>
          <a:stretch/>
        </p:blipFill>
        <p:spPr bwMode="auto">
          <a:xfrm>
            <a:off x="5413829" y="1083789"/>
            <a:ext cx="1524003" cy="194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31" y="3075622"/>
            <a:ext cx="1548154" cy="206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7645"/>
          <a:stretch/>
        </p:blipFill>
        <p:spPr bwMode="auto">
          <a:xfrm>
            <a:off x="3701392" y="3075622"/>
            <a:ext cx="1578765" cy="206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2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19784" y="957561"/>
            <a:ext cx="104294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cap="all" spc="30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四</a:t>
            </a:r>
            <a:r>
              <a:rPr lang="zh-CN" altLang="en-US" sz="3600" b="1" cap="all" spc="30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、推广研究成果，发挥辐射</a:t>
            </a:r>
            <a:r>
              <a:rPr lang="zh-CN" altLang="en-US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功能</a:t>
            </a:r>
            <a:endParaRPr lang="en-US" altLang="zh-CN" sz="3600" b="1" cap="all" spc="300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800" b="1" dirty="0" smtClean="0"/>
              <a:t>1.</a:t>
            </a:r>
            <a:r>
              <a:rPr lang="zh-CN" altLang="en-US" sz="2800" b="1" dirty="0" smtClean="0"/>
              <a:t>承办各级各类推广活动。</a:t>
            </a:r>
            <a:endParaRPr lang="en-US" altLang="zh-CN" sz="2800" b="1" dirty="0" smtClean="0"/>
          </a:p>
          <a:p>
            <a:pPr>
              <a:lnSpc>
                <a:spcPct val="200000"/>
              </a:lnSpc>
            </a:pPr>
            <a:r>
              <a:rPr lang="en-US" altLang="zh-CN" sz="2800" b="1" dirty="0" smtClean="0"/>
              <a:t>2</a:t>
            </a:r>
            <a:r>
              <a:rPr lang="en-US" altLang="zh-CN" sz="2800" b="1" dirty="0" smtClean="0"/>
              <a:t>.</a:t>
            </a:r>
            <a:r>
              <a:rPr lang="zh-CN" altLang="en-US" sz="2800" b="1" dirty="0" smtClean="0"/>
              <a:t>成</a:t>
            </a:r>
            <a:r>
              <a:rPr lang="zh-CN" altLang="en-US" sz="2800" b="1" dirty="0"/>
              <a:t>立新劳动教育</a:t>
            </a:r>
            <a:r>
              <a:rPr lang="zh-CN" altLang="en-US" sz="2800" b="1" dirty="0" smtClean="0"/>
              <a:t>联盟。</a:t>
            </a:r>
            <a:endParaRPr lang="en-US" altLang="zh-CN" sz="2800" b="1" dirty="0" smtClean="0"/>
          </a:p>
          <a:p>
            <a:pPr>
              <a:lnSpc>
                <a:spcPct val="200000"/>
              </a:lnSpc>
            </a:pPr>
            <a:r>
              <a:rPr lang="en-US" altLang="zh-CN" sz="2800" b="1" dirty="0" smtClean="0"/>
              <a:t>3.</a:t>
            </a:r>
            <a:r>
              <a:rPr lang="zh-CN" altLang="en-US" sz="2800" b="1" dirty="0" smtClean="0"/>
              <a:t>接待</a:t>
            </a:r>
            <a:r>
              <a:rPr lang="zh-CN" altLang="en-US" sz="2800" b="1" dirty="0"/>
              <a:t>兄弟学校到校参观交流。</a:t>
            </a:r>
          </a:p>
        </p:txBody>
      </p:sp>
    </p:spTree>
    <p:extLst>
      <p:ext uri="{BB962C8B-B14F-4D97-AF65-F5344CB8AC3E}">
        <p14:creationId xmlns:p14="http://schemas.microsoft.com/office/powerpoint/2010/main" val="41332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550194"/>
            <a:ext cx="7810500" cy="43934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04843" y="697108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成立全国劳动教育联盟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98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五边形 2"/>
          <p:cNvSpPr>
            <a:spLocks noChangeArrowheads="1"/>
          </p:cNvSpPr>
          <p:nvPr/>
        </p:nvSpPr>
        <p:spPr bwMode="auto">
          <a:xfrm rot="5400000">
            <a:off x="2187579" y="-1892300"/>
            <a:ext cx="809625" cy="4562475"/>
          </a:xfrm>
          <a:prstGeom prst="homePlate">
            <a:avLst>
              <a:gd name="adj" fmla="val 45741"/>
            </a:avLst>
          </a:prstGeom>
          <a:gradFill rotWithShape="1">
            <a:gsLst>
              <a:gs pos="0">
                <a:srgbClr val="BBD5F0"/>
              </a:gs>
              <a:gs pos="100000">
                <a:srgbClr val="9CBEE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2" name="矩形 3"/>
          <p:cNvSpPr>
            <a:spLocks noChangeArrowheads="1"/>
          </p:cNvSpPr>
          <p:nvPr/>
        </p:nvSpPr>
        <p:spPr bwMode="auto">
          <a:xfrm>
            <a:off x="1225550" y="25405"/>
            <a:ext cx="2416343" cy="5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900" b="1">
                <a:solidFill>
                  <a:schemeClr val="bg1"/>
                </a:solidFill>
                <a:ea typeface="微软雅黑" pitchFamily="34" charset="-122"/>
                <a:sym typeface="Arial" pitchFamily="34" charset="0"/>
              </a:rPr>
              <a:t>富春第七小学</a:t>
            </a:r>
          </a:p>
        </p:txBody>
      </p:sp>
      <p:sp>
        <p:nvSpPr>
          <p:cNvPr id="9223" name="矩形 29"/>
          <p:cNvSpPr>
            <a:spLocks noChangeArrowheads="1"/>
          </p:cNvSpPr>
          <p:nvPr/>
        </p:nvSpPr>
        <p:spPr bwMode="auto">
          <a:xfrm>
            <a:off x="1" y="4783143"/>
            <a:ext cx="1020763" cy="1100137"/>
          </a:xfrm>
          <a:prstGeom prst="rect">
            <a:avLst/>
          </a:prstGeom>
          <a:solidFill>
            <a:srgbClr val="FF3BBE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800">
                <a:solidFill>
                  <a:srgbClr val="FFFFFF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 04</a:t>
            </a:r>
            <a:endParaRPr lang="zh-CN" altLang="en-US" sz="2800">
              <a:solidFill>
                <a:srgbClr val="FFFFFF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9224" name="矩形 30"/>
          <p:cNvSpPr>
            <a:spLocks noChangeArrowheads="1"/>
          </p:cNvSpPr>
          <p:nvPr/>
        </p:nvSpPr>
        <p:spPr bwMode="auto">
          <a:xfrm>
            <a:off x="1" y="3684588"/>
            <a:ext cx="1020763" cy="1098550"/>
          </a:xfrm>
          <a:prstGeom prst="rect">
            <a:avLst/>
          </a:prstGeom>
          <a:solidFill>
            <a:srgbClr val="42C0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800">
                <a:solidFill>
                  <a:srgbClr val="FFFFFF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 03</a:t>
            </a:r>
            <a:endParaRPr lang="zh-CN" altLang="en-US" sz="2800">
              <a:solidFill>
                <a:srgbClr val="FFFFFF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9225" name="矩形 31"/>
          <p:cNvSpPr>
            <a:spLocks noChangeArrowheads="1"/>
          </p:cNvSpPr>
          <p:nvPr/>
        </p:nvSpPr>
        <p:spPr bwMode="auto">
          <a:xfrm>
            <a:off x="1" y="2584455"/>
            <a:ext cx="1020763" cy="1109663"/>
          </a:xfrm>
          <a:prstGeom prst="rect">
            <a:avLst/>
          </a:prstGeom>
          <a:solidFill>
            <a:srgbClr val="519315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 02</a:t>
            </a:r>
            <a:endParaRPr lang="zh-CN" altLang="en-US" sz="2800" dirty="0">
              <a:solidFill>
                <a:srgbClr val="FFFFFF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9226" name="矩形 32"/>
          <p:cNvSpPr>
            <a:spLocks noChangeArrowheads="1"/>
          </p:cNvSpPr>
          <p:nvPr/>
        </p:nvSpPr>
        <p:spPr bwMode="auto">
          <a:xfrm>
            <a:off x="1" y="1501775"/>
            <a:ext cx="1020763" cy="1093788"/>
          </a:xfrm>
          <a:prstGeom prst="rect">
            <a:avLst/>
          </a:prstGeom>
          <a:solidFill>
            <a:srgbClr val="FFE22C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 01</a:t>
            </a:r>
            <a:endParaRPr lang="zh-CN" altLang="en-US" sz="2800" dirty="0">
              <a:solidFill>
                <a:srgbClr val="FFFFFF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9227" name="矩形 28"/>
          <p:cNvSpPr>
            <a:spLocks noChangeArrowheads="1"/>
          </p:cNvSpPr>
          <p:nvPr/>
        </p:nvSpPr>
        <p:spPr bwMode="auto">
          <a:xfrm>
            <a:off x="1020765" y="1501780"/>
            <a:ext cx="1992312" cy="1395413"/>
          </a:xfrm>
          <a:custGeom>
            <a:avLst/>
            <a:gdLst>
              <a:gd name="T0" fmla="*/ 0 w 1826712"/>
              <a:gd name="T1" fmla="*/ 0 h 1280593"/>
              <a:gd name="T2" fmla="*/ 2369910 w 1826712"/>
              <a:gd name="T3" fmla="*/ 718880 h 1280593"/>
              <a:gd name="T4" fmla="*/ 2369910 w 1826712"/>
              <a:gd name="T5" fmla="*/ 1656861 h 1280593"/>
              <a:gd name="T6" fmla="*/ 0 w 1826712"/>
              <a:gd name="T7" fmla="*/ 1303583 h 1280593"/>
              <a:gd name="T8" fmla="*/ 0 w 1826712"/>
              <a:gd name="T9" fmla="*/ 0 h 12805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6712"/>
              <a:gd name="T16" fmla="*/ 0 h 1280593"/>
              <a:gd name="T17" fmla="*/ 1826712 w 1826712"/>
              <a:gd name="T18" fmla="*/ 1280593 h 12805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6712" h="1280593">
                <a:moveTo>
                  <a:pt x="0" y="0"/>
                </a:moveTo>
                <a:lnTo>
                  <a:pt x="1826712" y="555625"/>
                </a:lnTo>
                <a:lnTo>
                  <a:pt x="1826712" y="1280593"/>
                </a:ln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rgbClr val="FFE22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8" name="矩形 28"/>
          <p:cNvSpPr>
            <a:spLocks noChangeArrowheads="1"/>
          </p:cNvSpPr>
          <p:nvPr/>
        </p:nvSpPr>
        <p:spPr bwMode="auto">
          <a:xfrm>
            <a:off x="1020766" y="2597150"/>
            <a:ext cx="1995487" cy="1098550"/>
          </a:xfrm>
          <a:custGeom>
            <a:avLst/>
            <a:gdLst>
              <a:gd name="T0" fmla="*/ 0 w 1829887"/>
              <a:gd name="T1" fmla="*/ 0 h 1007543"/>
              <a:gd name="T2" fmla="*/ 2373002 w 1829887"/>
              <a:gd name="T3" fmla="*/ 353924 h 1007543"/>
              <a:gd name="T4" fmla="*/ 2371973 w 1829887"/>
              <a:gd name="T5" fmla="*/ 1300825 h 1007543"/>
              <a:gd name="T6" fmla="*/ 0 w 1829887"/>
              <a:gd name="T7" fmla="*/ 1305967 h 1007543"/>
              <a:gd name="T8" fmla="*/ 0 w 1829887"/>
              <a:gd name="T9" fmla="*/ 0 h 1007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9887"/>
              <a:gd name="T16" fmla="*/ 0 h 1007543"/>
              <a:gd name="T17" fmla="*/ 1829887 w 1829887"/>
              <a:gd name="T18" fmla="*/ 1007543 h 1007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9887" h="1007543">
                <a:moveTo>
                  <a:pt x="0" y="0"/>
                </a:moveTo>
                <a:lnTo>
                  <a:pt x="1829887" y="273050"/>
                </a:lnTo>
                <a:cubicBezTo>
                  <a:pt x="1828829" y="608898"/>
                  <a:pt x="1830151" y="667727"/>
                  <a:pt x="1829093" y="1003575"/>
                </a:cubicBez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rgbClr val="51931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9" name="矩形 28"/>
          <p:cNvSpPr>
            <a:spLocks noChangeArrowheads="1"/>
          </p:cNvSpPr>
          <p:nvPr/>
        </p:nvSpPr>
        <p:spPr bwMode="auto">
          <a:xfrm>
            <a:off x="1020765" y="3689350"/>
            <a:ext cx="1998663" cy="1093788"/>
          </a:xfrm>
          <a:custGeom>
            <a:avLst/>
            <a:gdLst>
              <a:gd name="T0" fmla="*/ 0 w 1834048"/>
              <a:gd name="T1" fmla="*/ 7192 h 1003574"/>
              <a:gd name="T2" fmla="*/ 2371237 w 1834048"/>
              <a:gd name="T3" fmla="*/ 0 h 1003574"/>
              <a:gd name="T4" fmla="*/ 2373292 w 1834048"/>
              <a:gd name="T5" fmla="*/ 933440 h 1003574"/>
              <a:gd name="T6" fmla="*/ 0 w 1834048"/>
              <a:gd name="T7" fmla="*/ 1299274 h 1003574"/>
              <a:gd name="T8" fmla="*/ 0 w 1834048"/>
              <a:gd name="T9" fmla="*/ 7192 h 1003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4048"/>
              <a:gd name="T16" fmla="*/ 0 h 1003574"/>
              <a:gd name="T17" fmla="*/ 1834048 w 1834048"/>
              <a:gd name="T18" fmla="*/ 1003574 h 10035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4048" h="1003574">
                <a:moveTo>
                  <a:pt x="0" y="5556"/>
                </a:moveTo>
                <a:lnTo>
                  <a:pt x="1832268" y="0"/>
                </a:lnTo>
                <a:cubicBezTo>
                  <a:pt x="1831210" y="335848"/>
                  <a:pt x="1834914" y="385151"/>
                  <a:pt x="1833856" y="720999"/>
                </a:cubicBezTo>
                <a:lnTo>
                  <a:pt x="0" y="1003574"/>
                </a:lnTo>
                <a:lnTo>
                  <a:pt x="0" y="5556"/>
                </a:lnTo>
                <a:close/>
              </a:path>
            </a:pathLst>
          </a:custGeom>
          <a:solidFill>
            <a:srgbClr val="42C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30" name="矩形 28"/>
          <p:cNvSpPr>
            <a:spLocks noChangeArrowheads="1"/>
          </p:cNvSpPr>
          <p:nvPr/>
        </p:nvSpPr>
        <p:spPr bwMode="auto">
          <a:xfrm>
            <a:off x="1016000" y="4468813"/>
            <a:ext cx="2001839" cy="1414462"/>
          </a:xfrm>
          <a:custGeom>
            <a:avLst/>
            <a:gdLst>
              <a:gd name="T0" fmla="*/ 3217 w 1837135"/>
              <a:gd name="T1" fmla="*/ 369024 h 1296468"/>
              <a:gd name="T2" fmla="*/ 2376866 w 1837135"/>
              <a:gd name="T3" fmla="*/ 0 h 1296468"/>
              <a:gd name="T4" fmla="*/ 2375840 w 1837135"/>
              <a:gd name="T5" fmla="*/ 945596 h 1296468"/>
              <a:gd name="T6" fmla="*/ 135 w 1837135"/>
              <a:gd name="T7" fmla="*/ 1683644 h 1296468"/>
              <a:gd name="T8" fmla="*/ 3217 w 1837135"/>
              <a:gd name="T9" fmla="*/ 369024 h 1296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7135"/>
              <a:gd name="T16" fmla="*/ 0 h 1296468"/>
              <a:gd name="T17" fmla="*/ 1837135 w 1837135"/>
              <a:gd name="T18" fmla="*/ 1296468 h 12964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7135" h="1296468">
                <a:moveTo>
                  <a:pt x="2486" y="284162"/>
                </a:moveTo>
                <a:lnTo>
                  <a:pt x="1837135" y="0"/>
                </a:lnTo>
                <a:cubicBezTo>
                  <a:pt x="1836077" y="335848"/>
                  <a:pt x="1837400" y="392296"/>
                  <a:pt x="1836342" y="728144"/>
                </a:cubicBezTo>
                <a:lnTo>
                  <a:pt x="105" y="1296468"/>
                </a:lnTo>
                <a:cubicBezTo>
                  <a:pt x="-689" y="962208"/>
                  <a:pt x="3280" y="618422"/>
                  <a:pt x="2486" y="284162"/>
                </a:cubicBezTo>
                <a:close/>
              </a:path>
            </a:pathLst>
          </a:custGeom>
          <a:solidFill>
            <a:srgbClr val="FF3BB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31" name="等腰三角形 66"/>
          <p:cNvSpPr>
            <a:spLocks noChangeArrowheads="1"/>
          </p:cNvSpPr>
          <p:nvPr/>
        </p:nvSpPr>
        <p:spPr bwMode="auto">
          <a:xfrm rot="5400000">
            <a:off x="4167189" y="950915"/>
            <a:ext cx="792163" cy="3100388"/>
          </a:xfrm>
          <a:custGeom>
            <a:avLst/>
            <a:gdLst>
              <a:gd name="T0" fmla="*/ 0 w 792185"/>
              <a:gd name="T1" fmla="*/ 3099412 h 3101364"/>
              <a:gd name="T2" fmla="*/ 0 w 792185"/>
              <a:gd name="T3" fmla="*/ 245784 h 3101364"/>
              <a:gd name="T4" fmla="*/ 253433 w 792185"/>
              <a:gd name="T5" fmla="*/ 245784 h 3101364"/>
              <a:gd name="T6" fmla="*/ 396069 w 792185"/>
              <a:gd name="T7" fmla="*/ 0 h 3101364"/>
              <a:gd name="T8" fmla="*/ 538705 w 792185"/>
              <a:gd name="T9" fmla="*/ 245784 h 3101364"/>
              <a:gd name="T10" fmla="*/ 792141 w 792185"/>
              <a:gd name="T11" fmla="*/ 245784 h 3101364"/>
              <a:gd name="T12" fmla="*/ 792141 w 792185"/>
              <a:gd name="T13" fmla="*/ 3099412 h 3101364"/>
              <a:gd name="T14" fmla="*/ 0 w 792185"/>
              <a:gd name="T15" fmla="*/ 3099412 h 31013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2185"/>
              <a:gd name="T25" fmla="*/ 0 h 3101364"/>
              <a:gd name="T26" fmla="*/ 792185 w 792185"/>
              <a:gd name="T27" fmla="*/ 3101364 h 31013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lnTo>
                  <a:pt x="0" y="3101364"/>
                </a:lnTo>
                <a:close/>
              </a:path>
            </a:pathLst>
          </a:custGeom>
          <a:solidFill>
            <a:srgbClr val="FFE22C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32" name="等腰三角形 67"/>
          <p:cNvSpPr>
            <a:spLocks noChangeArrowheads="1"/>
          </p:cNvSpPr>
          <p:nvPr/>
        </p:nvSpPr>
        <p:spPr bwMode="auto">
          <a:xfrm rot="5400000">
            <a:off x="4167188" y="1743077"/>
            <a:ext cx="792162" cy="3100388"/>
          </a:xfrm>
          <a:custGeom>
            <a:avLst/>
            <a:gdLst>
              <a:gd name="T0" fmla="*/ 0 w 792185"/>
              <a:gd name="T1" fmla="*/ 3099412 h 3101364"/>
              <a:gd name="T2" fmla="*/ 0 w 792185"/>
              <a:gd name="T3" fmla="*/ 245784 h 3101364"/>
              <a:gd name="T4" fmla="*/ 253433 w 792185"/>
              <a:gd name="T5" fmla="*/ 245784 h 3101364"/>
              <a:gd name="T6" fmla="*/ 396069 w 792185"/>
              <a:gd name="T7" fmla="*/ 0 h 3101364"/>
              <a:gd name="T8" fmla="*/ 538703 w 792185"/>
              <a:gd name="T9" fmla="*/ 245784 h 3101364"/>
              <a:gd name="T10" fmla="*/ 792139 w 792185"/>
              <a:gd name="T11" fmla="*/ 245784 h 3101364"/>
              <a:gd name="T12" fmla="*/ 792139 w 792185"/>
              <a:gd name="T13" fmla="*/ 3099412 h 3101364"/>
              <a:gd name="T14" fmla="*/ 0 w 792185"/>
              <a:gd name="T15" fmla="*/ 3099412 h 31013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2185"/>
              <a:gd name="T25" fmla="*/ 0 h 3101364"/>
              <a:gd name="T26" fmla="*/ 792185 w 792185"/>
              <a:gd name="T27" fmla="*/ 3101364 h 31013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lnTo>
                  <a:pt x="0" y="3101364"/>
                </a:lnTo>
                <a:close/>
              </a:path>
            </a:pathLst>
          </a:custGeom>
          <a:solidFill>
            <a:srgbClr val="519315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33" name="等腰三角形 68"/>
          <p:cNvSpPr>
            <a:spLocks noChangeArrowheads="1"/>
          </p:cNvSpPr>
          <p:nvPr/>
        </p:nvSpPr>
        <p:spPr bwMode="auto">
          <a:xfrm rot="5400000">
            <a:off x="4171951" y="2528892"/>
            <a:ext cx="781050" cy="3101975"/>
          </a:xfrm>
          <a:custGeom>
            <a:avLst/>
            <a:gdLst>
              <a:gd name="T0" fmla="*/ 0 w 792185"/>
              <a:gd name="T1" fmla="*/ 3102586 h 3101364"/>
              <a:gd name="T2" fmla="*/ 0 w 792185"/>
              <a:gd name="T3" fmla="*/ 246034 h 3101364"/>
              <a:gd name="T4" fmla="*/ 246373 w 792185"/>
              <a:gd name="T5" fmla="*/ 246034 h 3101364"/>
              <a:gd name="T6" fmla="*/ 385035 w 792185"/>
              <a:gd name="T7" fmla="*/ 0 h 3101364"/>
              <a:gd name="T8" fmla="*/ 523697 w 792185"/>
              <a:gd name="T9" fmla="*/ 246034 h 3101364"/>
              <a:gd name="T10" fmla="*/ 770072 w 792185"/>
              <a:gd name="T11" fmla="*/ 246034 h 3101364"/>
              <a:gd name="T12" fmla="*/ 770072 w 792185"/>
              <a:gd name="T13" fmla="*/ 3102586 h 3101364"/>
              <a:gd name="T14" fmla="*/ 0 w 792185"/>
              <a:gd name="T15" fmla="*/ 3102586 h 31013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2185"/>
              <a:gd name="T25" fmla="*/ 0 h 3101364"/>
              <a:gd name="T26" fmla="*/ 792185 w 792185"/>
              <a:gd name="T27" fmla="*/ 3101364 h 31013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lnTo>
                  <a:pt x="0" y="3101364"/>
                </a:lnTo>
                <a:close/>
              </a:path>
            </a:pathLst>
          </a:custGeom>
          <a:solidFill>
            <a:srgbClr val="42C0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34" name="等腰三角形 69"/>
          <p:cNvSpPr>
            <a:spLocks noChangeArrowheads="1"/>
          </p:cNvSpPr>
          <p:nvPr/>
        </p:nvSpPr>
        <p:spPr bwMode="auto">
          <a:xfrm rot="5400000">
            <a:off x="4167189" y="3316290"/>
            <a:ext cx="792163" cy="3100388"/>
          </a:xfrm>
          <a:custGeom>
            <a:avLst/>
            <a:gdLst>
              <a:gd name="T0" fmla="*/ 0 w 792185"/>
              <a:gd name="T1" fmla="*/ 3099412 h 3101364"/>
              <a:gd name="T2" fmla="*/ 0 w 792185"/>
              <a:gd name="T3" fmla="*/ 245784 h 3101364"/>
              <a:gd name="T4" fmla="*/ 253961 w 792185"/>
              <a:gd name="T5" fmla="*/ 245784 h 3101364"/>
              <a:gd name="T6" fmla="*/ 396597 w 792185"/>
              <a:gd name="T7" fmla="*/ 0 h 3101364"/>
              <a:gd name="T8" fmla="*/ 539233 w 792185"/>
              <a:gd name="T9" fmla="*/ 245784 h 3101364"/>
              <a:gd name="T10" fmla="*/ 792141 w 792185"/>
              <a:gd name="T11" fmla="*/ 245784 h 3101364"/>
              <a:gd name="T12" fmla="*/ 792141 w 792185"/>
              <a:gd name="T13" fmla="*/ 3099412 h 3101364"/>
              <a:gd name="T14" fmla="*/ 0 w 792185"/>
              <a:gd name="T15" fmla="*/ 3099412 h 31013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2185"/>
              <a:gd name="T25" fmla="*/ 0 h 3101364"/>
              <a:gd name="T26" fmla="*/ 792185 w 792185"/>
              <a:gd name="T27" fmla="*/ 3101364 h 31013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975" y="245938"/>
                </a:lnTo>
                <a:lnTo>
                  <a:pt x="396619" y="0"/>
                </a:lnTo>
                <a:lnTo>
                  <a:pt x="539263" y="245938"/>
                </a:lnTo>
                <a:lnTo>
                  <a:pt x="792185" y="245938"/>
                </a:lnTo>
                <a:lnTo>
                  <a:pt x="792185" y="3101364"/>
                </a:lnTo>
                <a:lnTo>
                  <a:pt x="0" y="3101364"/>
                </a:lnTo>
                <a:close/>
              </a:path>
            </a:pathLst>
          </a:custGeom>
          <a:solidFill>
            <a:srgbClr val="FF3BBE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35" name="TextBox 86"/>
          <p:cNvSpPr>
            <a:spLocks noChangeArrowheads="1"/>
          </p:cNvSpPr>
          <p:nvPr/>
        </p:nvSpPr>
        <p:spPr bwMode="auto">
          <a:xfrm>
            <a:off x="6257925" y="3006725"/>
            <a:ext cx="5491163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承江南人文之源    育东吴少年才俊</a:t>
            </a:r>
            <a:endParaRPr lang="zh-CN" altLang="en-US" dirty="0"/>
          </a:p>
        </p:txBody>
      </p:sp>
      <p:sp>
        <p:nvSpPr>
          <p:cNvPr id="9236" name="TextBox 87"/>
          <p:cNvSpPr>
            <a:spLocks noChangeArrowheads="1"/>
          </p:cNvSpPr>
          <p:nvPr/>
        </p:nvSpPr>
        <p:spPr bwMode="auto">
          <a:xfrm>
            <a:off x="6257926" y="3797300"/>
            <a:ext cx="5994400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学生</a:t>
            </a:r>
            <a:r>
              <a:rPr lang="zh-CN" altLang="en-US" sz="2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成长的乐园和教师发展的</a:t>
            </a:r>
            <a:r>
              <a:rPr lang="zh-CN" altLang="en-US" sz="24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家园</a:t>
            </a:r>
            <a:endParaRPr lang="zh-CN" altLang="en-US" dirty="0"/>
          </a:p>
        </p:txBody>
      </p:sp>
      <p:sp>
        <p:nvSpPr>
          <p:cNvPr id="9237" name="TextBox 88"/>
          <p:cNvSpPr>
            <a:spLocks noChangeArrowheads="1"/>
          </p:cNvSpPr>
          <p:nvPr/>
        </p:nvSpPr>
        <p:spPr bwMode="auto">
          <a:xfrm>
            <a:off x="6257928" y="4578350"/>
            <a:ext cx="4670425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有朝气、有骨气、有才气</a:t>
            </a:r>
          </a:p>
        </p:txBody>
      </p:sp>
      <p:sp>
        <p:nvSpPr>
          <p:cNvPr id="9238" name="TextBox 89"/>
          <p:cNvSpPr>
            <a:spLocks noChangeArrowheads="1"/>
          </p:cNvSpPr>
          <p:nvPr/>
        </p:nvSpPr>
        <p:spPr bwMode="auto">
          <a:xfrm>
            <a:off x="10950577" y="1538291"/>
            <a:ext cx="10683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2000" b="1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点击输入标题</a:t>
            </a:r>
          </a:p>
        </p:txBody>
      </p:sp>
      <p:sp>
        <p:nvSpPr>
          <p:cNvPr id="9239" name="椭圆 58"/>
          <p:cNvSpPr>
            <a:spLocks noChangeArrowheads="1"/>
          </p:cNvSpPr>
          <p:nvPr/>
        </p:nvSpPr>
        <p:spPr bwMode="auto">
          <a:xfrm>
            <a:off x="1703388" y="2047875"/>
            <a:ext cx="554037" cy="55403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88900">
            <a:solidFill>
              <a:schemeClr val="bg1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240" name="椭圆 60"/>
          <p:cNvSpPr>
            <a:spLocks noChangeArrowheads="1"/>
          </p:cNvSpPr>
          <p:nvPr/>
        </p:nvSpPr>
        <p:spPr bwMode="auto">
          <a:xfrm>
            <a:off x="1698628" y="2970218"/>
            <a:ext cx="554039" cy="554037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88900">
            <a:solidFill>
              <a:schemeClr val="bg1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241" name="椭圆 61"/>
          <p:cNvSpPr>
            <a:spLocks noChangeArrowheads="1"/>
          </p:cNvSpPr>
          <p:nvPr/>
        </p:nvSpPr>
        <p:spPr bwMode="auto">
          <a:xfrm>
            <a:off x="1698628" y="3870325"/>
            <a:ext cx="554039" cy="55403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88900">
            <a:solidFill>
              <a:schemeClr val="bg1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242" name="椭圆 62"/>
          <p:cNvSpPr>
            <a:spLocks noChangeArrowheads="1"/>
          </p:cNvSpPr>
          <p:nvPr/>
        </p:nvSpPr>
        <p:spPr bwMode="auto">
          <a:xfrm>
            <a:off x="1754190" y="4783143"/>
            <a:ext cx="554037" cy="554037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88900">
            <a:solidFill>
              <a:schemeClr val="bg1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9243" name="TextBox 86"/>
          <p:cNvSpPr>
            <a:spLocks noChangeArrowheads="1"/>
          </p:cNvSpPr>
          <p:nvPr/>
        </p:nvSpPr>
        <p:spPr bwMode="auto">
          <a:xfrm>
            <a:off x="6257928" y="2198693"/>
            <a:ext cx="467042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为孩子的幸福人生奠基</a:t>
            </a:r>
            <a:endParaRPr lang="zh-CN" altLang="en-US" dirty="0"/>
          </a:p>
        </p:txBody>
      </p:sp>
      <p:grpSp>
        <p:nvGrpSpPr>
          <p:cNvPr id="9244" name="组合 1"/>
          <p:cNvGrpSpPr>
            <a:grpSpLocks/>
          </p:cNvGrpSpPr>
          <p:nvPr/>
        </p:nvGrpSpPr>
        <p:grpSpPr bwMode="auto">
          <a:xfrm>
            <a:off x="10102853" y="998538"/>
            <a:ext cx="2119313" cy="1327150"/>
            <a:chOff x="0" y="0"/>
            <a:chExt cx="1780672" cy="1114425"/>
          </a:xfrm>
        </p:grpSpPr>
        <p:sp>
          <p:nvSpPr>
            <p:cNvPr id="8223" name="任意多边形 56"/>
            <p:cNvSpPr>
              <a:spLocks noChangeArrowheads="1"/>
            </p:cNvSpPr>
            <p:nvPr/>
          </p:nvSpPr>
          <p:spPr bwMode="auto">
            <a:xfrm rot="-5400000">
              <a:off x="357486" y="-357486"/>
              <a:ext cx="1065700" cy="1780672"/>
            </a:xfrm>
            <a:custGeom>
              <a:avLst/>
              <a:gdLst>
                <a:gd name="T0" fmla="*/ 1065700 w 1065700"/>
                <a:gd name="T1" fmla="*/ 209257 h 1849430"/>
                <a:gd name="T2" fmla="*/ 1065700 w 1065700"/>
                <a:gd name="T3" fmla="*/ 1650730 h 1849430"/>
                <a:gd name="T4" fmla="*/ 0 w 1065700"/>
                <a:gd name="T5" fmla="*/ 1650730 h 1849430"/>
                <a:gd name="T6" fmla="*/ 0 w 1065700"/>
                <a:gd name="T7" fmla="*/ 209257 h 1849430"/>
                <a:gd name="T8" fmla="*/ 396873 w 1065700"/>
                <a:gd name="T9" fmla="*/ 209257 h 1849430"/>
                <a:gd name="T10" fmla="*/ 532851 w 1065700"/>
                <a:gd name="T11" fmla="*/ 0 h 1849430"/>
                <a:gd name="T12" fmla="*/ 668829 w 1065700"/>
                <a:gd name="T13" fmla="*/ 209257 h 18494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5700"/>
                <a:gd name="T22" fmla="*/ 0 h 1849430"/>
                <a:gd name="T23" fmla="*/ 1065700 w 1065700"/>
                <a:gd name="T24" fmla="*/ 1849430 h 18494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5700" h="1849430">
                  <a:moveTo>
                    <a:pt x="1065700" y="234445"/>
                  </a:moveTo>
                  <a:lnTo>
                    <a:pt x="1065700" y="1849430"/>
                  </a:lnTo>
                  <a:lnTo>
                    <a:pt x="0" y="1849430"/>
                  </a:lnTo>
                  <a:lnTo>
                    <a:pt x="0" y="234445"/>
                  </a:lnTo>
                  <a:lnTo>
                    <a:pt x="396873" y="234445"/>
                  </a:lnTo>
                  <a:lnTo>
                    <a:pt x="532851" y="0"/>
                  </a:lnTo>
                  <a:lnTo>
                    <a:pt x="668829" y="234445"/>
                  </a:lnTo>
                  <a:lnTo>
                    <a:pt x="1065700" y="234445"/>
                  </a:lnTo>
                  <a:close/>
                </a:path>
              </a:pathLst>
            </a:custGeom>
            <a:solidFill>
              <a:srgbClr val="05A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pic>
          <p:nvPicPr>
            <p:cNvPr id="8224" name="图片 24" descr="D:\My Documents\My RTX Files\戴君\学校标志标准版(1).jp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1" t="10112" r="11577" b="16853"/>
            <a:stretch>
              <a:fillRect/>
            </a:stretch>
          </p:blipFill>
          <p:spPr bwMode="auto">
            <a:xfrm>
              <a:off x="347058" y="0"/>
              <a:ext cx="1285875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3516314" y="2178055"/>
            <a:ext cx="2031571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ea typeface="微软雅黑" pitchFamily="34" charset="-122"/>
                <a:sym typeface="Arial" pitchFamily="34" charset="0"/>
              </a:rPr>
              <a:t>办学宗旨</a:t>
            </a:r>
          </a:p>
        </p:txBody>
      </p:sp>
      <p:sp>
        <p:nvSpPr>
          <p:cNvPr id="32" name="矩形 3"/>
          <p:cNvSpPr>
            <a:spLocks noChangeArrowheads="1"/>
          </p:cNvSpPr>
          <p:nvPr/>
        </p:nvSpPr>
        <p:spPr bwMode="auto">
          <a:xfrm>
            <a:off x="3516314" y="3014667"/>
            <a:ext cx="2031571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ea typeface="微软雅黑" pitchFamily="34" charset="-122"/>
                <a:sym typeface="Arial" pitchFamily="34" charset="0"/>
              </a:rPr>
              <a:t>办学特色</a:t>
            </a:r>
          </a:p>
        </p:txBody>
      </p:sp>
      <p:sp>
        <p:nvSpPr>
          <p:cNvPr id="33" name="矩形 3"/>
          <p:cNvSpPr>
            <a:spLocks noChangeArrowheads="1"/>
          </p:cNvSpPr>
          <p:nvPr/>
        </p:nvSpPr>
        <p:spPr bwMode="auto">
          <a:xfrm>
            <a:off x="3516314" y="3795713"/>
            <a:ext cx="2031571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chemeClr val="bg1"/>
                </a:solidFill>
                <a:ea typeface="微软雅黑" pitchFamily="34" charset="-122"/>
                <a:sym typeface="Arial" pitchFamily="34" charset="0"/>
              </a:rPr>
              <a:t>共同愿望</a:t>
            </a: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3578226" y="4598992"/>
            <a:ext cx="1877663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chemeClr val="bg1"/>
                </a:solidFill>
                <a:ea typeface="微软雅黑" pitchFamily="34" charset="-122"/>
                <a:sym typeface="Arial" pitchFamily="34" charset="0"/>
              </a:rPr>
              <a:t>校      训</a:t>
            </a:r>
          </a:p>
        </p:txBody>
      </p:sp>
    </p:spTree>
    <p:extLst>
      <p:ext uri="{BB962C8B-B14F-4D97-AF65-F5344CB8AC3E}">
        <p14:creationId xmlns:p14="http://schemas.microsoft.com/office/powerpoint/2010/main" val="41785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6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2" dur="1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4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6" dur="1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47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0" dur="1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1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4" dur="1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utoUpdateAnimBg="0"/>
      <p:bldP spid="9223" grpId="0" bldLvl="0" animBg="1" autoUpdateAnimBg="0"/>
      <p:bldP spid="9224" grpId="0" bldLvl="0" animBg="1" autoUpdateAnimBg="0"/>
      <p:bldP spid="9225" grpId="0" bldLvl="0" animBg="1" autoUpdateAnimBg="0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bldLvl="0" autoUpdateAnimBg="0"/>
      <p:bldP spid="9236" grpId="0" bldLvl="0" autoUpdateAnimBg="0"/>
      <p:bldP spid="9237" grpId="0" bldLvl="0" autoUpdateAnimBg="0"/>
      <p:bldP spid="9238" grpId="0" bldLvl="0" autoUpdateAnimBg="0"/>
      <p:bldP spid="9239" grpId="0" animBg="1"/>
      <p:bldP spid="9240" grpId="0" bldLvl="0" animBg="1" autoUpdateAnimBg="0"/>
      <p:bldP spid="9241" grpId="0" bldLvl="0" animBg="1" autoUpdateAnimBg="0"/>
      <p:bldP spid="9242" grpId="0" bldLvl="0" animBg="1" autoUpdateAnimBg="0"/>
      <p:bldP spid="9243" grpId="0" bldLvl="0" autoUpdateAnimBg="0"/>
      <p:bldP spid="31" grpId="0" bldLvl="0" autoUpdateAnimBg="0"/>
      <p:bldP spid="32" grpId="0" bldLvl="0" autoUpdateAnimBg="0"/>
      <p:bldP spid="33" grpId="0" bldLvl="0" autoUpdateAnimBg="0"/>
      <p:bldP spid="34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2" y="914400"/>
            <a:ext cx="6726194" cy="504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33117" y="914400"/>
            <a:ext cx="409177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北京亦庄实验学校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黑龙江省哈尔滨市南马路小学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3.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甘肃省静宁县教育界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4.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西宁市黄河路小学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5.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新疆教育学院实验小学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6.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昆明市官渡区行知实验小学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7.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贵阳市白云区艳山红乡茶场小学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8.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重庆市南川区隆化第一小学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9.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江阴市实验小学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10.</a:t>
            </a:r>
            <a:r>
              <a:rPr lang="zh-CN" altLang="en-US" sz="20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南湖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市南浔实验小学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11.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余杭育才实验小学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12.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萧山囤宁三小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13.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萧山区市北小学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14.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临安市潜川小学、绍鲁小学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15.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建德市洋溪小学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16.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厦门市鼓浪屿人民小学</a:t>
            </a:r>
            <a:endParaRPr lang="en-US" altLang="zh-CN" sz="20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17.</a:t>
            </a:r>
            <a:r>
              <a:rPr lang="zh-CN" altLang="en-US" sz="20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台湾康桥小学</a:t>
            </a:r>
            <a:endParaRPr lang="zh-CN" altLang="en-US" sz="20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150069" y="3402806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673850" y="1665288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831681" y="2586039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679031" y="3170025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4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137796" y="2447702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5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814762" y="4867961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6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4619738" y="4581302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7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4626881" y="4030211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8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6239781" y="3888681"/>
            <a:ext cx="457176" cy="400110"/>
            <a:chOff x="5457834" y="3694056"/>
            <a:chExt cx="457176" cy="400110"/>
          </a:xfrm>
        </p:grpSpPr>
        <p:sp>
          <p:nvSpPr>
            <p:cNvPr id="61" name="椭圆 60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10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113578" y="3958446"/>
            <a:ext cx="457176" cy="400110"/>
            <a:chOff x="5457834" y="3694056"/>
            <a:chExt cx="457176" cy="400110"/>
          </a:xfrm>
        </p:grpSpPr>
        <p:sp>
          <p:nvSpPr>
            <p:cNvPr id="64" name="椭圆 63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11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375512" y="3973541"/>
            <a:ext cx="457176" cy="400110"/>
            <a:chOff x="5457834" y="3694056"/>
            <a:chExt cx="457176" cy="400110"/>
          </a:xfrm>
        </p:grpSpPr>
        <p:sp>
          <p:nvSpPr>
            <p:cNvPr id="67" name="椭圆 66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12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030249" y="3788460"/>
            <a:ext cx="457176" cy="400110"/>
            <a:chOff x="5457834" y="3694056"/>
            <a:chExt cx="457176" cy="400110"/>
          </a:xfrm>
        </p:grpSpPr>
        <p:sp>
          <p:nvSpPr>
            <p:cNvPr id="70" name="椭圆 69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13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398498" y="3758391"/>
            <a:ext cx="457176" cy="400110"/>
            <a:chOff x="5457834" y="3694056"/>
            <a:chExt cx="457176" cy="400110"/>
          </a:xfrm>
        </p:grpSpPr>
        <p:sp>
          <p:nvSpPr>
            <p:cNvPr id="73" name="椭圆 72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14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874555" y="3888681"/>
            <a:ext cx="457176" cy="400110"/>
            <a:chOff x="5457834" y="3694056"/>
            <a:chExt cx="457176" cy="400110"/>
          </a:xfrm>
        </p:grpSpPr>
        <p:sp>
          <p:nvSpPr>
            <p:cNvPr id="76" name="椭圆 75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15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sp>
        <p:nvSpPr>
          <p:cNvPr id="78" name="椭圆 77"/>
          <p:cNvSpPr/>
          <p:nvPr/>
        </p:nvSpPr>
        <p:spPr>
          <a:xfrm>
            <a:off x="6239781" y="3674268"/>
            <a:ext cx="271462" cy="271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9</a:t>
            </a:r>
            <a:endParaRPr lang="zh-CN" altLang="en-US" b="1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5964340" y="4516978"/>
            <a:ext cx="457176" cy="400110"/>
            <a:chOff x="5457834" y="3694056"/>
            <a:chExt cx="457176" cy="400110"/>
          </a:xfrm>
        </p:grpSpPr>
        <p:sp>
          <p:nvSpPr>
            <p:cNvPr id="80" name="椭圆 79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16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469256" y="4722474"/>
            <a:ext cx="457176" cy="400110"/>
            <a:chOff x="5457834" y="3694056"/>
            <a:chExt cx="457176" cy="400110"/>
          </a:xfrm>
        </p:grpSpPr>
        <p:sp>
          <p:nvSpPr>
            <p:cNvPr id="84" name="椭圆 83"/>
            <p:cNvSpPr/>
            <p:nvPr/>
          </p:nvSpPr>
          <p:spPr>
            <a:xfrm>
              <a:off x="5560219" y="3763821"/>
              <a:ext cx="271462" cy="271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5457834" y="3694056"/>
              <a:ext cx="4571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spc="-50" dirty="0" smtClean="0">
                  <a:solidFill>
                    <a:schemeClr val="bg1"/>
                  </a:solidFill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17</a:t>
              </a:r>
              <a:endParaRPr lang="zh-CN" altLang="en-US" sz="2000" spc="-5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595992" y="165077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全国各地学校来校参观交流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86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6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7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2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3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4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6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7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8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9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1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6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1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6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1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6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1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6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1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6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6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1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6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1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25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桌面\照片\0913132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18" y="1060115"/>
            <a:ext cx="2958852" cy="19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114318" y="3085991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教育局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领导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 descr="C:\Documents and Settings\Administrator\桌面\照片\9a2f60c4-eb93-45ba-af81-7d9640efc5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5010" r="3354" b="4752"/>
          <a:stretch/>
        </p:blipFill>
        <p:spPr bwMode="auto">
          <a:xfrm>
            <a:off x="3120302" y="1060115"/>
            <a:ext cx="2976341" cy="19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 bwMode="auto">
          <a:xfrm>
            <a:off x="3129049" y="3085991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印度德里大学教育学系教授</a:t>
            </a:r>
            <a:endParaRPr kumimoji="0" lang="zh-CN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12" descr="20141209 03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"/>
          <a:stretch/>
        </p:blipFill>
        <p:spPr bwMode="auto">
          <a:xfrm>
            <a:off x="6131026" y="1052177"/>
            <a:ext cx="2958852" cy="199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6131026" y="3085991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余杭育才小学</a:t>
            </a:r>
            <a:endParaRPr kumimoji="0" lang="zh-CN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7" descr="20141119 09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"/>
          <a:stretch/>
        </p:blipFill>
        <p:spPr bwMode="auto">
          <a:xfrm>
            <a:off x="6131026" y="3587172"/>
            <a:ext cx="2958852" cy="199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 bwMode="auto">
          <a:xfrm>
            <a:off x="9125233" y="3080868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宁波骨干校长培训班学员</a:t>
            </a:r>
            <a:endParaRPr kumimoji="0" lang="zh-CN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6" descr="20141119 0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8" y="3609412"/>
            <a:ext cx="2958852" cy="19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 bwMode="auto">
          <a:xfrm>
            <a:off x="114318" y="5648765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浙江省“双名工程”学员班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4" descr="20140821 3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49" y="3609413"/>
            <a:ext cx="2958852" cy="19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 bwMode="auto">
          <a:xfrm>
            <a:off x="3137793" y="5648765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甘肃省静宁县教育界同行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6142661" y="5648765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余杭乾元小学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9125817" y="5648765"/>
            <a:ext cx="2958852" cy="3628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磐安大盘小学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4" descr="J:\0409\20160111 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233" y="3583086"/>
            <a:ext cx="2997666" cy="19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J:\0409\20160111 1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817" y="1052177"/>
            <a:ext cx="2929454" cy="19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595992" y="165077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各地学校来校参观交流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93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共享资源\教科室\20151112余杭校长来\20151112 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06" y="3404085"/>
            <a:ext cx="3609459" cy="240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Administrator\桌面\{9041464F-E2DA-4277-9AD8-76576C1B7026}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15" y="976287"/>
            <a:ext cx="36004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4396915" y="5847481"/>
            <a:ext cx="3600450" cy="408173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余杭教育局</a:t>
            </a:r>
          </a:p>
        </p:txBody>
      </p:sp>
      <p:pic>
        <p:nvPicPr>
          <p:cNvPr id="4100" name="Picture 4" descr="H:\新建文件夹\20151203省小学校长班参观\20151204 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2" y="981760"/>
            <a:ext cx="3600451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新建文件夹\20151203省小学校长班参观\20151204 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1" y="3421242"/>
            <a:ext cx="3600451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 bwMode="auto">
          <a:xfrm>
            <a:off x="595991" y="5858427"/>
            <a:ext cx="3600450" cy="408173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省小学校长班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5" name="Picture 9" descr="c:\documents and settings\administrator\application data\360se6\User Data\temp\201512041524200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" b="1764"/>
          <a:stretch/>
        </p:blipFill>
        <p:spPr bwMode="auto">
          <a:xfrm>
            <a:off x="8190615" y="3439946"/>
            <a:ext cx="3650146" cy="23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8190613" y="5852954"/>
            <a:ext cx="3650147" cy="408173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回澜教育集团</a:t>
            </a:r>
          </a:p>
        </p:txBody>
      </p:sp>
      <p:pic>
        <p:nvPicPr>
          <p:cNvPr id="2051" name="Picture 3" descr="J:\0409\20151204 0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23546" b="8014"/>
          <a:stretch/>
        </p:blipFill>
        <p:spPr bwMode="auto">
          <a:xfrm>
            <a:off x="8305357" y="981760"/>
            <a:ext cx="3420661" cy="22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595992" y="165077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rgbClr val="008000"/>
                </a:solidFill>
                <a:latin typeface="方正综艺简体" pitchFamily="65" charset="-122"/>
                <a:ea typeface="方正综艺简体" pitchFamily="65" charset="-122"/>
              </a:rPr>
              <a:t>各地学校来校参观交流</a:t>
            </a:r>
            <a:endParaRPr lang="zh-CN" altLang="en-US" sz="3600" dirty="0">
              <a:solidFill>
                <a:srgbClr val="008000"/>
              </a:solidFill>
              <a:latin typeface="方正综艺简体" pitchFamily="65" charset="-122"/>
              <a:ea typeface="方正综艺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0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>
            <a:spLocks noChangeArrowheads="1"/>
          </p:cNvSpPr>
          <p:nvPr/>
        </p:nvSpPr>
        <p:spPr bwMode="auto">
          <a:xfrm>
            <a:off x="4556041" y="609243"/>
            <a:ext cx="443480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zh-CN" altLang="en-US" sz="8000" b="1" dirty="0" smtClean="0">
                <a:solidFill>
                  <a:srgbClr val="009900"/>
                </a:solidFill>
                <a:latin typeface="宋体" pitchFamily="2" charset="-122"/>
                <a:sym typeface="微软雅黑" pitchFamily="34" charset="-122"/>
              </a:rPr>
              <a:t>谢谢！</a:t>
            </a:r>
            <a:endParaRPr lang="zh-CN" altLang="en-US" sz="8000" b="1" dirty="0">
              <a:solidFill>
                <a:srgbClr val="009900"/>
              </a:solidFill>
              <a:latin typeface="宋体" pitchFamily="2" charset="-122"/>
              <a:sym typeface="微软雅黑" pitchFamily="34" charset="-122"/>
            </a:endParaRPr>
          </a:p>
        </p:txBody>
      </p:sp>
      <p:pic>
        <p:nvPicPr>
          <p:cNvPr id="4" name="Picture 2" descr="G:\2015.9.17 向日葵\AE4W9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0" r="-10827"/>
          <a:stretch/>
        </p:blipFill>
        <p:spPr bwMode="auto">
          <a:xfrm>
            <a:off x="1504950" y="1933217"/>
            <a:ext cx="9435457" cy="4339711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5"/>
          <p:cNvGrpSpPr>
            <a:grpSpLocks noChangeAspect="1"/>
          </p:cNvGrpSpPr>
          <p:nvPr/>
        </p:nvGrpSpPr>
        <p:grpSpPr bwMode="auto">
          <a:xfrm>
            <a:off x="28575" y="14288"/>
            <a:ext cx="12192000" cy="6888162"/>
            <a:chOff x="0" y="0"/>
            <a:chExt cx="12192000" cy="6887027"/>
          </a:xfrm>
        </p:grpSpPr>
        <p:pic>
          <p:nvPicPr>
            <p:cNvPr id="7174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9"/>
            <a:stretch>
              <a:fillRect/>
            </a:stretch>
          </p:blipFill>
          <p:spPr bwMode="auto">
            <a:xfrm>
              <a:off x="0" y="1422400"/>
              <a:ext cx="12192000" cy="5464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73"/>
            <a:stretch>
              <a:fillRect/>
            </a:stretch>
          </p:blipFill>
          <p:spPr bwMode="auto">
            <a:xfrm>
              <a:off x="0" y="0"/>
              <a:ext cx="12192000" cy="307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椭圆 4"/>
          <p:cNvSpPr>
            <a:spLocks noChangeArrowheads="1"/>
          </p:cNvSpPr>
          <p:nvPr/>
        </p:nvSpPr>
        <p:spPr bwMode="auto">
          <a:xfrm>
            <a:off x="7978775" y="3046413"/>
            <a:ext cx="4697413" cy="4697412"/>
          </a:xfrm>
          <a:prstGeom prst="ellipse">
            <a:avLst/>
          </a:prstGeom>
          <a:blipFill dpi="0" rotWithShape="1">
            <a:blip r:embed="rId3">
              <a:alphaModFix amt="88000"/>
            </a:blip>
            <a:srcRect/>
            <a:stretch>
              <a:fillRect/>
            </a:stretch>
          </a:blipFill>
          <a:ln w="76200">
            <a:solidFill>
              <a:srgbClr val="548135">
                <a:alpha val="67058"/>
              </a:srgbClr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8" name="椭圆 3"/>
          <p:cNvSpPr>
            <a:spLocks noChangeArrowheads="1"/>
          </p:cNvSpPr>
          <p:nvPr/>
        </p:nvSpPr>
        <p:spPr bwMode="auto">
          <a:xfrm>
            <a:off x="358775" y="374650"/>
            <a:ext cx="2384425" cy="2384425"/>
          </a:xfrm>
          <a:prstGeom prst="ellipse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 w="76200">
            <a:solidFill>
              <a:srgbClr val="FFD966">
                <a:alpha val="78038"/>
              </a:srgbClr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9" name="TextBox 2"/>
          <p:cNvSpPr>
            <a:spLocks noChangeArrowheads="1"/>
          </p:cNvSpPr>
          <p:nvPr/>
        </p:nvSpPr>
        <p:spPr bwMode="auto">
          <a:xfrm>
            <a:off x="2182812" y="424035"/>
            <a:ext cx="10009188" cy="6299160"/>
          </a:xfrm>
          <a:prstGeom prst="rect">
            <a:avLst/>
          </a:prstGeom>
          <a:solidFill>
            <a:srgbClr val="FFFFFF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lgDash"/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全国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中小学劳动教育实验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全国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环境教育示范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德育实验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教育科研孵化基地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浙江省课改先行学校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浙江省课程改革对外交流窗口学校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陶行知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研究会直属实验学校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义务教育标准化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消防安全教育示范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班级读书实验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学校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浙江省“健康促进学校”</a:t>
            </a:r>
            <a:endParaRPr lang="zh-CN" altLang="en-US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57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832007" y="804911"/>
            <a:ext cx="11026163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6600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  <a:sym typeface="华文行楷" pitchFamily="2" charset="-122"/>
              </a:rPr>
              <a:t>               </a:t>
            </a:r>
            <a:r>
              <a:rPr lang="zh-CN" altLang="en-US" sz="6600" b="1" dirty="0">
                <a:solidFill>
                  <a:srgbClr val="6DA6D9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新劳动教育</a:t>
            </a:r>
            <a:endParaRPr lang="en-US" altLang="zh-CN" sz="6600" b="1" dirty="0">
              <a:solidFill>
                <a:srgbClr val="6DA6D9"/>
              </a:solidFill>
              <a:latin typeface="微软雅黑" pitchFamily="34" charset="-122"/>
              <a:ea typeface="微软雅黑" pitchFamily="34" charset="-122"/>
              <a:sym typeface="华文行楷" pitchFamily="2" charset="-122"/>
            </a:endParaRPr>
          </a:p>
          <a:p>
            <a:pPr eaLnBrk="1" hangingPunct="1"/>
            <a:r>
              <a:rPr lang="zh-CN" altLang="en-US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    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“新劳动教育”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是贯彻落实“立德树人”的根本任务，让孩子在劳动中，感到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劳动光荣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，体验人对生活的能动创造</a:t>
            </a:r>
            <a:r>
              <a:rPr lang="en-US" altLang="zh-CN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;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感到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劳动快乐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，在劳动体验中发现大自然对人的贡献；感到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劳动有趣</a:t>
            </a:r>
            <a:r>
              <a:rPr lang="zh-CN" altLang="en-US" sz="3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，能在劳动中发现自我的才能，获得成长的乐趣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。</a:t>
            </a:r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华文行楷" pitchFamily="2" charset="-122"/>
            </a:endParaRPr>
          </a:p>
          <a:p>
            <a:pPr eaLnBrk="1" hangingPunct="1"/>
            <a:endParaRPr lang="en-US" altLang="zh-CN" sz="32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华文行楷" pitchFamily="2" charset="-122"/>
            </a:endParaRPr>
          </a:p>
          <a:p>
            <a:pPr eaLnBrk="1" hangingPunct="1"/>
            <a:r>
              <a:rPr lang="zh-CN" altLang="en-US" sz="3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     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以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劳辅德，以劳增智，以劳强体，以劳育美，以劳养心</a:t>
            </a:r>
            <a:endParaRPr lang="zh-CN" altLang="en-US" sz="3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3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334315" y="1810961"/>
            <a:ext cx="8387607" cy="723817"/>
            <a:chOff x="1165225" y="2273134"/>
            <a:chExt cx="7326730" cy="703262"/>
          </a:xfrm>
        </p:grpSpPr>
        <p:sp>
          <p:nvSpPr>
            <p:cNvPr id="26" name="五边形 11"/>
            <p:cNvSpPr>
              <a:spLocks noChangeArrowheads="1"/>
            </p:cNvSpPr>
            <p:nvPr/>
          </p:nvSpPr>
          <p:spPr bwMode="auto">
            <a:xfrm>
              <a:off x="1397000" y="2277896"/>
              <a:ext cx="7094955" cy="698500"/>
            </a:xfrm>
            <a:prstGeom prst="homePlate">
              <a:avLst>
                <a:gd name="adj" fmla="val 79021"/>
              </a:avLst>
            </a:prstGeom>
            <a:solidFill>
              <a:srgbClr val="FBE66B">
                <a:alpha val="5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zh-CN" altLang="en-US" sz="32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从被动到主动：新劳动教育的立场之新</a:t>
              </a:r>
              <a:endParaRPr lang="en-US" altLang="zh-CN" sz="3200" b="1" dirty="0" smtClean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7" name="燕尾形 6"/>
            <p:cNvSpPr>
              <a:spLocks noChangeArrowheads="1"/>
            </p:cNvSpPr>
            <p:nvPr/>
          </p:nvSpPr>
          <p:spPr bwMode="auto">
            <a:xfrm>
              <a:off x="1165225" y="2273134"/>
              <a:ext cx="609600" cy="696912"/>
            </a:xfrm>
            <a:prstGeom prst="chevron">
              <a:avLst>
                <a:gd name="adj" fmla="val 46426"/>
              </a:avLst>
            </a:prstGeom>
            <a:solidFill>
              <a:srgbClr val="FFC000"/>
            </a:solidFill>
            <a:ln w="12700">
              <a:solidFill>
                <a:srgbClr val="FFC000"/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421218" y="2837095"/>
            <a:ext cx="8428884" cy="698500"/>
            <a:chOff x="1123950" y="3209759"/>
            <a:chExt cx="7246938" cy="698500"/>
          </a:xfrm>
        </p:grpSpPr>
        <p:sp>
          <p:nvSpPr>
            <p:cNvPr id="15" name="五边形 12"/>
            <p:cNvSpPr>
              <a:spLocks noChangeArrowheads="1"/>
            </p:cNvSpPr>
            <p:nvPr/>
          </p:nvSpPr>
          <p:spPr bwMode="auto">
            <a:xfrm>
              <a:off x="1435100" y="3209759"/>
              <a:ext cx="6935788" cy="698500"/>
            </a:xfrm>
            <a:prstGeom prst="homePlate">
              <a:avLst>
                <a:gd name="adj" fmla="val 79069"/>
              </a:avLst>
            </a:prstGeom>
            <a:solidFill>
              <a:srgbClr val="A8D08C">
                <a:alpha val="5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zh-CN" altLang="en-US" sz="32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从静止到发展：新劳动教育的内容之新</a:t>
              </a:r>
              <a:endParaRPr lang="zh-CN" altLang="en-US" dirty="0"/>
            </a:p>
          </p:txBody>
        </p:sp>
        <p:sp>
          <p:nvSpPr>
            <p:cNvPr id="16" name="燕尾形 7"/>
            <p:cNvSpPr>
              <a:spLocks noChangeArrowheads="1"/>
            </p:cNvSpPr>
            <p:nvPr/>
          </p:nvSpPr>
          <p:spPr bwMode="auto">
            <a:xfrm>
              <a:off x="1123950" y="3209759"/>
              <a:ext cx="609600" cy="698500"/>
            </a:xfrm>
            <a:prstGeom prst="chevron">
              <a:avLst>
                <a:gd name="adj" fmla="val 46426"/>
              </a:avLst>
            </a:prstGeom>
            <a:solidFill>
              <a:srgbClr val="548135"/>
            </a:solidFill>
            <a:ln w="12700">
              <a:solidFill>
                <a:srgbClr val="42719B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440626" y="4772865"/>
            <a:ext cx="8424120" cy="703263"/>
            <a:chOff x="1128712" y="5090946"/>
            <a:chExt cx="9310687" cy="703263"/>
          </a:xfrm>
        </p:grpSpPr>
        <p:sp>
          <p:nvSpPr>
            <p:cNvPr id="24" name="五边形 14"/>
            <p:cNvSpPr>
              <a:spLocks noChangeArrowheads="1"/>
            </p:cNvSpPr>
            <p:nvPr/>
          </p:nvSpPr>
          <p:spPr bwMode="auto">
            <a:xfrm>
              <a:off x="1462326" y="5095709"/>
              <a:ext cx="8977073" cy="698500"/>
            </a:xfrm>
            <a:prstGeom prst="homePlate">
              <a:avLst>
                <a:gd name="adj" fmla="val 90458"/>
              </a:avLst>
            </a:prstGeom>
            <a:solidFill>
              <a:srgbClr val="F1B9E5">
                <a:alpha val="5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32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   从单一到整合：新劳动教育的实践之新</a:t>
              </a:r>
              <a:endParaRPr lang="en-US" altLang="zh-CN" sz="3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8" name="燕尾形 9"/>
            <p:cNvSpPr>
              <a:spLocks noChangeArrowheads="1"/>
            </p:cNvSpPr>
            <p:nvPr/>
          </p:nvSpPr>
          <p:spPr bwMode="auto">
            <a:xfrm>
              <a:off x="1128712" y="5090946"/>
              <a:ext cx="736756" cy="698500"/>
            </a:xfrm>
            <a:prstGeom prst="chevron">
              <a:avLst>
                <a:gd name="adj" fmla="val 50000"/>
              </a:avLst>
            </a:prstGeom>
            <a:solidFill>
              <a:srgbClr val="E26CC9"/>
            </a:solidFill>
            <a:ln w="12700">
              <a:solidFill>
                <a:srgbClr val="E26CC9"/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89498" y="3751225"/>
            <a:ext cx="8563255" cy="681464"/>
            <a:chOff x="954409" y="4133684"/>
            <a:chExt cx="10804454" cy="698500"/>
          </a:xfrm>
        </p:grpSpPr>
        <p:sp>
          <p:nvSpPr>
            <p:cNvPr id="30" name="五边形 13"/>
            <p:cNvSpPr>
              <a:spLocks noChangeArrowheads="1"/>
            </p:cNvSpPr>
            <p:nvPr/>
          </p:nvSpPr>
          <p:spPr bwMode="auto">
            <a:xfrm>
              <a:off x="1377950" y="4133684"/>
              <a:ext cx="10380913" cy="698500"/>
            </a:xfrm>
            <a:prstGeom prst="homePlate">
              <a:avLst>
                <a:gd name="adj" fmla="val 79167"/>
              </a:avLst>
            </a:prstGeom>
            <a:solidFill>
              <a:srgbClr val="9CC2E5">
                <a:alpha val="5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250000"/>
                </a:lnSpc>
              </a:pPr>
              <a:r>
                <a:rPr lang="zh-CN" altLang="en-US" sz="32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  </a:t>
              </a:r>
              <a:endParaRPr lang="zh-CN" altLang="en-US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1" name="燕尾形 8"/>
            <p:cNvSpPr>
              <a:spLocks noChangeArrowheads="1"/>
            </p:cNvSpPr>
            <p:nvPr/>
          </p:nvSpPr>
          <p:spPr bwMode="auto">
            <a:xfrm>
              <a:off x="954409" y="4152735"/>
              <a:ext cx="847079" cy="657432"/>
            </a:xfrm>
            <a:prstGeom prst="chevron">
              <a:avLst>
                <a:gd name="adj" fmla="val 53569"/>
              </a:avLst>
            </a:prstGeom>
            <a:solidFill>
              <a:srgbClr val="2E75B5"/>
            </a:solidFill>
            <a:ln w="12700">
              <a:solidFill>
                <a:srgbClr val="42719B"/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06398" y="4225391"/>
              <a:ext cx="9035115" cy="599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从工具到存在：新劳动教育的功能之新</a:t>
              </a:r>
              <a:endParaRPr lang="zh-CN" altLang="en-US" sz="32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344906" y="3600446"/>
            <a:ext cx="184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 smtClean="0"/>
          </a:p>
        </p:txBody>
      </p:sp>
      <p:sp>
        <p:nvSpPr>
          <p:cNvPr id="2" name="矩形 1"/>
          <p:cNvSpPr/>
          <p:nvPr/>
        </p:nvSpPr>
        <p:spPr>
          <a:xfrm>
            <a:off x="1773927" y="620403"/>
            <a:ext cx="6417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5400" b="1" dirty="0">
                <a:solidFill>
                  <a:srgbClr val="6DA6D9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新劳动</a:t>
            </a:r>
            <a:r>
              <a:rPr lang="zh-CN" altLang="en-US" sz="5400" b="1" dirty="0" smtClean="0">
                <a:solidFill>
                  <a:srgbClr val="6DA6D9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教育之</a:t>
            </a:r>
            <a:r>
              <a:rPr lang="zh-CN" altLang="en-US" sz="5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行楷" pitchFamily="2" charset="-122"/>
              </a:rPr>
              <a:t>“新”</a:t>
            </a:r>
            <a:endParaRPr lang="en-US" altLang="zh-CN" sz="5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50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7896" y="2278467"/>
            <a:ext cx="10796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．整合校内外资源，细化设置“新劳动教育”实践基地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887896" y="1006088"/>
            <a:ext cx="9681708" cy="1001236"/>
          </a:xfrm>
          <a:prstGeom prst="rect">
            <a:avLst/>
          </a:prstGeom>
          <a:effectLst>
            <a:reflection blurRad="114300" stA="38000" endPos="17000" dir="5400000" sy="-100000" algn="bl" rotWithShape="0"/>
          </a:effectLst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3600" b="1" cap="all" spc="30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黑体" pitchFamily="2" charset="-122"/>
                <a:ea typeface="黑体" pitchFamily="2" charset="-122"/>
              </a:rPr>
              <a:t>一、梳理研究成果，设计特色课程</a:t>
            </a:r>
            <a:endParaRPr lang="zh-CN" altLang="en-US" sz="3600" b="1" cap="all" spc="30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5996" y="3155028"/>
            <a:ext cx="12325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b="1" dirty="0"/>
              <a:t>2</a:t>
            </a:r>
            <a:r>
              <a:rPr lang="zh-CN" altLang="en-US" sz="2800" b="1" dirty="0"/>
              <a:t>．</a:t>
            </a:r>
            <a:r>
              <a:rPr lang="zh-CN" altLang="en-US" sz="2800" b="1" dirty="0" smtClean="0">
                <a:solidFill>
                  <a:srgbClr val="000000"/>
                </a:solidFill>
              </a:rPr>
              <a:t>梳理</a:t>
            </a:r>
            <a:r>
              <a:rPr lang="zh-CN" altLang="en-US" sz="2800" b="1" dirty="0">
                <a:solidFill>
                  <a:srgbClr val="000000"/>
                </a:solidFill>
              </a:rPr>
              <a:t>现有研究成果，设计“新劳动教育”特色课程群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28757" y="627679"/>
            <a:ext cx="90412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．</a:t>
            </a:r>
            <a:r>
              <a:rPr lang="zh-CN" altLang="en-US" sz="2800" b="1" dirty="0"/>
              <a:t>整合校内外资源，细化设置“新劳动教育”实践基地</a:t>
            </a:r>
          </a:p>
        </p:txBody>
      </p:sp>
      <p:sp>
        <p:nvSpPr>
          <p:cNvPr id="2" name="矩形 1"/>
          <p:cNvSpPr/>
          <p:nvPr/>
        </p:nvSpPr>
        <p:spPr>
          <a:xfrm>
            <a:off x="1252369" y="2044005"/>
            <a:ext cx="9687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投入</a:t>
            </a:r>
            <a:r>
              <a:rPr lang="en-US" altLang="zh-CN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300</a:t>
            </a:r>
            <a:r>
              <a:rPr lang="zh-CN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多万元，建设实践基地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 descr="C:\Documents and Settings\Administrator\桌面\图\图片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95" b="32653"/>
          <a:stretch/>
        </p:blipFill>
        <p:spPr bwMode="auto">
          <a:xfrm>
            <a:off x="6589047" y="3171491"/>
            <a:ext cx="4785217" cy="29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69" y="3171490"/>
            <a:ext cx="4497017" cy="299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2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桌面\图\农场门口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" b="11592"/>
          <a:stretch/>
        </p:blipFill>
        <p:spPr bwMode="auto">
          <a:xfrm>
            <a:off x="656624" y="734895"/>
            <a:ext cx="6199284" cy="39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istrator\桌面\图\开心农场简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" b="11639"/>
          <a:stretch/>
        </p:blipFill>
        <p:spPr bwMode="auto">
          <a:xfrm>
            <a:off x="6920770" y="734896"/>
            <a:ext cx="4572000" cy="268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istrator\桌面\图\图片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6653"/>
          <a:stretch/>
        </p:blipFill>
        <p:spPr bwMode="auto">
          <a:xfrm>
            <a:off x="656624" y="4749100"/>
            <a:ext cx="3169215" cy="18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istrator\桌面\图\图片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5"/>
          <a:stretch/>
        </p:blipFill>
        <p:spPr bwMode="auto">
          <a:xfrm>
            <a:off x="3897555" y="4749101"/>
            <a:ext cx="2958353" cy="18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Administrator\桌面\图\20140629 0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0619" r="14706" b="21235"/>
          <a:stretch/>
        </p:blipFill>
        <p:spPr bwMode="auto">
          <a:xfrm>
            <a:off x="6920770" y="3465175"/>
            <a:ext cx="4572000" cy="313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5405</TotalTime>
  <Words>1005</Words>
  <Application>Microsoft Office PowerPoint</Application>
  <PresentationFormat>自定义</PresentationFormat>
  <Paragraphs>173</Paragraphs>
  <Slides>33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daijun</cp:lastModifiedBy>
  <cp:revision>413</cp:revision>
  <dcterms:modified xsi:type="dcterms:W3CDTF">2016-09-20T08:01:37Z</dcterms:modified>
</cp:coreProperties>
</file>